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4" r:id="rId3"/>
    <p:sldId id="583" r:id="rId4"/>
    <p:sldId id="496" r:id="rId5"/>
    <p:sldId id="581" r:id="rId6"/>
    <p:sldId id="580" r:id="rId7"/>
    <p:sldId id="584" r:id="rId8"/>
    <p:sldId id="499" r:id="rId9"/>
    <p:sldId id="582" r:id="rId10"/>
    <p:sldId id="626" r:id="rId11"/>
    <p:sldId id="547" r:id="rId12"/>
    <p:sldId id="585" r:id="rId13"/>
    <p:sldId id="445" r:id="rId14"/>
    <p:sldId id="596" r:id="rId15"/>
    <p:sldId id="598" r:id="rId16"/>
    <p:sldId id="597" r:id="rId17"/>
    <p:sldId id="595" r:id="rId18"/>
    <p:sldId id="594" r:id="rId19"/>
    <p:sldId id="599" r:id="rId20"/>
    <p:sldId id="600" r:id="rId21"/>
    <p:sldId id="601" r:id="rId22"/>
    <p:sldId id="578" r:id="rId23"/>
    <p:sldId id="633" r:id="rId24"/>
    <p:sldId id="634" r:id="rId25"/>
    <p:sldId id="635" r:id="rId26"/>
    <p:sldId id="577" r:id="rId27"/>
    <p:sldId id="629" r:id="rId28"/>
    <p:sldId id="586" r:id="rId29"/>
    <p:sldId id="587" r:id="rId30"/>
    <p:sldId id="593" r:id="rId31"/>
    <p:sldId id="590" r:id="rId32"/>
    <p:sldId id="591" r:id="rId33"/>
    <p:sldId id="592" r:id="rId34"/>
    <p:sldId id="619" r:id="rId35"/>
    <p:sldId id="617" r:id="rId36"/>
    <p:sldId id="618" r:id="rId37"/>
    <p:sldId id="627" r:id="rId38"/>
    <p:sldId id="628" r:id="rId39"/>
    <p:sldId id="615" r:id="rId40"/>
    <p:sldId id="616" r:id="rId41"/>
    <p:sldId id="620" r:id="rId42"/>
    <p:sldId id="621" r:id="rId43"/>
    <p:sldId id="637" r:id="rId44"/>
    <p:sldId id="624" r:id="rId45"/>
    <p:sldId id="625" r:id="rId46"/>
    <p:sldId id="632" r:id="rId47"/>
    <p:sldId id="622" r:id="rId48"/>
    <p:sldId id="636" r:id="rId49"/>
    <p:sldId id="623" r:id="rId50"/>
    <p:sldId id="602" r:id="rId51"/>
    <p:sldId id="603" r:id="rId52"/>
    <p:sldId id="604" r:id="rId53"/>
    <p:sldId id="605" r:id="rId54"/>
    <p:sldId id="606" r:id="rId55"/>
    <p:sldId id="607" r:id="rId56"/>
    <p:sldId id="608" r:id="rId57"/>
    <p:sldId id="609" r:id="rId58"/>
    <p:sldId id="610" r:id="rId59"/>
    <p:sldId id="613" r:id="rId60"/>
    <p:sldId id="611" r:id="rId61"/>
    <p:sldId id="612" r:id="rId62"/>
    <p:sldId id="614" r:id="rId63"/>
    <p:sldId id="630" r:id="rId64"/>
    <p:sldId id="631" r:id="rId65"/>
    <p:sldId id="306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8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1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06/12/2021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145774" y="3002157"/>
            <a:ext cx="116486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800" b="1" dirty="0">
              <a:latin typeface="Century Schoolbook" panose="02040604050505020304" pitchFamily="18" charset="0"/>
            </a:endParaRPr>
          </a:p>
          <a:p>
            <a:r>
              <a:rPr lang="pt-BR" sz="4800" b="1" dirty="0">
                <a:latin typeface="Century Schoolbook" panose="02040604050505020304" pitchFamily="18" charset="0"/>
              </a:rPr>
              <a:t>Obras e Manutenção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Novembro/2021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42293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criação de novo recinto dentro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62B516-C5DE-43C6-B503-D614080B4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3432"/>
            <a:ext cx="2505694" cy="44545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1D68FD9-C66B-49CD-AA6D-8873F5749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16" y="2404752"/>
            <a:ext cx="7916883" cy="44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7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- Pintura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E83711E-DA19-459F-8FF2-02E4DB5CB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4737"/>
            <a:ext cx="8930244" cy="502326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A04121C-37E5-4606-A4A2-43F7158C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95" y="1838807"/>
            <a:ext cx="2863005" cy="50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6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- Pintura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5D7653-F253-4E93-B8E9-EDA85CF46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1802190"/>
            <a:ext cx="2917371" cy="51864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B9D2F28-4780-4D73-8A13-B9DC2A54C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338"/>
            <a:ext cx="8989621" cy="50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5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88941CE-3DE7-420A-9C07-B2B620968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5704"/>
            <a:ext cx="5296395" cy="397229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829171E-57C6-425E-9ABB-F709DDA05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80" y="1971195"/>
            <a:ext cx="3673927" cy="489857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FBABB87-EB78-4128-ADD3-6C2889715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882" y="1978890"/>
            <a:ext cx="2751117" cy="48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0D0D65D-35E6-488B-8A91-FEDF5902B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5704"/>
            <a:ext cx="5296395" cy="39722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33344D6-9AC3-4E54-A223-208432EB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2885703"/>
            <a:ext cx="2979222" cy="39722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A71622B-99A0-4E50-9BD7-8B47BAE1A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360" y="2885703"/>
            <a:ext cx="1879202" cy="39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80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C1C22B-5A7E-4392-A883-DD9A25D54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1780"/>
            <a:ext cx="5593278" cy="31462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79565A-AC53-4DD8-926A-0DD59BEDB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3226376"/>
            <a:ext cx="6456218" cy="36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60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BDA1C3-C492-42A5-B228-C15FA8629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/>
          <a:stretch/>
        </p:blipFill>
        <p:spPr>
          <a:xfrm>
            <a:off x="5961412" y="3052596"/>
            <a:ext cx="6230587" cy="38054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46BB76-9575-4CEC-9D45-51BA92557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2"/>
          <a:stretch/>
        </p:blipFill>
        <p:spPr>
          <a:xfrm>
            <a:off x="0" y="3052596"/>
            <a:ext cx="5846323" cy="38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69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afastando a grade de segurança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D42214-A75E-4B43-8BE1-7E01BD748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4836"/>
          <a:stretch/>
        </p:blipFill>
        <p:spPr>
          <a:xfrm>
            <a:off x="0" y="2715497"/>
            <a:ext cx="3340925" cy="41425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568627-4F86-4254-9C67-6B5F47654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t="3137" r="4836"/>
          <a:stretch/>
        </p:blipFill>
        <p:spPr>
          <a:xfrm>
            <a:off x="3446460" y="2734015"/>
            <a:ext cx="2755074" cy="415327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B60054D-66D1-4F43-8478-76DC6E428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43" y="2684858"/>
            <a:ext cx="3129857" cy="41731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7690801-C484-4BAA-B0BA-2473C14E6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11" y="2693722"/>
            <a:ext cx="2354654" cy="41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86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afastando a grade de segurança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72A6EC-4249-4495-A493-416A9DCA0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65" y="2042556"/>
            <a:ext cx="2708687" cy="48154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685AAA-60A2-4597-AF17-53EBBF3CB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12" y="2009350"/>
            <a:ext cx="2727366" cy="48486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B451B86-7013-4738-8949-8EC8F040E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24" y="2042557"/>
            <a:ext cx="2708687" cy="48154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1AA207A-F644-43D9-94A1-49F76F089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40" y="2042555"/>
            <a:ext cx="2708688" cy="48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8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Limpeza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34FAD3-017E-4934-BC23-886981613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438"/>
            <a:ext cx="2541691" cy="45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1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514C98-2696-48FE-B713-016FB138D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816"/>
            <a:ext cx="2507071" cy="445918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10921D-CE0E-4C44-8A37-3B2ACBD42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58" y="2398816"/>
            <a:ext cx="2507071" cy="44591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82B0FBC-5293-4BD2-9B2D-9467D8F8E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17" y="2398814"/>
            <a:ext cx="2507072" cy="4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Pintura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7DDDA5-DB6A-47AE-A63F-8CED2B8A2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890"/>
            <a:ext cx="5320145" cy="39901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E2E896-0DB0-4763-BE22-C91E936DD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03" y="2867889"/>
            <a:ext cx="2992583" cy="39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7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5091" y="303078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Pintura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18B6BF-D0CE-467E-A87B-DBFC7BEB7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82" y="3912177"/>
            <a:ext cx="5237018" cy="294582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7AEC347-E01D-4FA5-B198-CD839A7E0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34" y="912133"/>
            <a:ext cx="3927766" cy="294582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D268BFC-1856-415E-A739-41F7B6E4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09" y="2605646"/>
            <a:ext cx="3189266" cy="425235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092940F-9475-4127-9CA5-A710907A4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" y="2605645"/>
            <a:ext cx="3189266" cy="42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03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Antas – desentupimento da caixa de esgoto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56EB5F-2DA9-4B97-8BD1-3AC1DA4F3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568"/>
            <a:ext cx="3255323" cy="4340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3E48DD-F5E6-473D-A64B-3DE9F9B94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00" y="2507945"/>
            <a:ext cx="2449013" cy="435005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DC849F-95E0-4B09-833F-24DCAE3F5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90" y="2507945"/>
            <a:ext cx="2465502" cy="43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52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Coruja – Mudança de Local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3E59EE-59C7-4584-BA6F-11728B42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5080"/>
            <a:ext cx="2934689" cy="39129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082C9C-C1D1-4F14-A4F1-C87FB1319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10" y="2945079"/>
            <a:ext cx="2934690" cy="39129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1AE7205-077E-48C9-B35A-37A258511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20" y="3556474"/>
            <a:ext cx="5869379" cy="33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8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onça pintada – Manutenção rede de esgoto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3E0CB2-6DF7-4218-B070-5F177065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338"/>
            <a:ext cx="2738746" cy="36516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556DFF-24EB-463C-A446-A2AAE5F6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3206336"/>
            <a:ext cx="2738747" cy="36516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81D3F10-16B0-4B70-A2C6-339350045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32395"/>
            <a:ext cx="2738748" cy="365166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13E440D-9C28-4A6A-99B5-39C685ADE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51" y="3206334"/>
            <a:ext cx="2738748" cy="365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3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extra – para chegada da ursa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6DA877-3197-4F4D-AFC8-FDF731BE5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964"/>
            <a:ext cx="2712027" cy="3616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8825129-4F26-46B3-8E1B-8388BA8A7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91" y="3241964"/>
            <a:ext cx="2712028" cy="36160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7E8A8CD-2A87-4ECD-85D2-CC9476199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93" y="3257466"/>
            <a:ext cx="2034021" cy="36160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C5D4090-6EA8-4BEB-8B9F-71EBD4784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79" y="3241964"/>
            <a:ext cx="2034021" cy="361603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E31338A-BF7C-4A71-BC99-CBEA68F0A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53" y="3241963"/>
            <a:ext cx="2025301" cy="36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18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 da FJZB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1DD606-AEE7-4488-A677-D0E7A0222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828"/>
            <a:ext cx="5312228" cy="39841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992056-4071-4EE4-ABF4-A793FE9FB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82" y="2873828"/>
            <a:ext cx="2983428" cy="397790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31A274C-F271-4B07-AB88-6F6ED09F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44" y="2873828"/>
            <a:ext cx="2988129" cy="3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 do Biotério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287669-D170-406D-9073-454B7570E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4601"/>
            <a:ext cx="5791199" cy="43433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0747437-A7DF-49CA-B298-2C7AA7414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146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Caixa de Transporte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F25044-D61C-4D43-BA43-18C6BF96B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930"/>
            <a:ext cx="3638303" cy="48510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E6BC09-5B99-4EFC-BF68-003173812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86" y="2006930"/>
            <a:ext cx="3638303" cy="48510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85139E1-A832-456A-94C9-137BFEB40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14" y="2006929"/>
            <a:ext cx="363830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35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Caixa de Transporte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A9D198F-9328-4E46-8AC5-4E9804311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864"/>
            <a:ext cx="3705101" cy="49401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7A3DE1-7BF4-4E2A-9265-8F93F41FE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16" y="1917864"/>
            <a:ext cx="3705102" cy="494013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ADC60CE-3567-4C21-8515-9439654C8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97" y="1917864"/>
            <a:ext cx="3705103" cy="49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016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instalação da bomba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480E22-B958-4FFF-8FFF-0D8A3B16D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698"/>
            <a:ext cx="3693226" cy="49243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438054-6C13-4ECF-A687-14E350B7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4" y="1953490"/>
            <a:ext cx="6539345" cy="490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39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29790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Retirada das grades nos recintos desativados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2D236E-F92E-4F3E-A9E6-DBB53DCF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898"/>
            <a:ext cx="3028208" cy="53861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4A61F61-62B0-4CA8-B9CE-49B7DAFE2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96" y="1474520"/>
            <a:ext cx="3028208" cy="53834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2A3DBCB-2B7E-493E-837C-B32872F5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318" y="1471897"/>
            <a:ext cx="3029682" cy="53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87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Instalação de divisórias em duas salas da SUEUP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32EF88-AA1F-41E4-A721-5EB16A616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0073"/>
            <a:ext cx="3148444" cy="41979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EC6C36-D845-4A4A-93AA-59572E626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33" y="2660073"/>
            <a:ext cx="5595754" cy="41968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C98A527-2A39-4F5D-9B18-08FA5EA82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3" y="2660073"/>
            <a:ext cx="3148445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56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Instalação de divisórias em duas salas da SUEUP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ADEC6F-F0BF-49FE-8A65-9E9093BE6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3086100" cy="41148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F42CA9E-3E44-437B-99A4-10220397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2743200"/>
            <a:ext cx="3086101" cy="411480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C868001-5B15-408A-9AF3-3A8D1E1AB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1" y="2701635"/>
            <a:ext cx="5541819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3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Instalação de divisórias em duas salas da SUEUP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44034E-CEED-4716-AA1D-179D4ECD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640"/>
            <a:ext cx="3808020" cy="50773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C2C901-AB8E-4BB0-B737-1CFF93C9C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90" y="1780640"/>
            <a:ext cx="3808020" cy="50773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017A19E-6B10-4799-8C7E-DEBC32D53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78" y="1780637"/>
            <a:ext cx="3808021" cy="50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7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cerca serpentário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1B7A60-221D-493A-9268-8018C9EE9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11" y="3978235"/>
            <a:ext cx="3839689" cy="287976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9220889-3BC5-4D7E-A163-B65D64631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/>
          <a:stretch/>
        </p:blipFill>
        <p:spPr>
          <a:xfrm>
            <a:off x="4801590" y="3458689"/>
            <a:ext cx="3321131" cy="33993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970144-C562-4949-8F72-2B07316C0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/>
          <a:stretch/>
        </p:blipFill>
        <p:spPr>
          <a:xfrm>
            <a:off x="-126671" y="2443348"/>
            <a:ext cx="4736017" cy="44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88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cerca serpentário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A695D6C-B3C9-45C1-93EF-163865911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84" y="2386938"/>
            <a:ext cx="5961416" cy="447106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4E05374-D439-4EA5-B3A1-14F9B33A3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939"/>
            <a:ext cx="5961413" cy="44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cerca serpentário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BDA960C-7681-4C70-B0F2-94D9B9AB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55" y="2375065"/>
            <a:ext cx="5977244" cy="448293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A670DE6-78A9-43FF-AB21-B3A762D7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064"/>
            <a:ext cx="5977244" cy="44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40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caixas de transporte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7B315D-B676-4E5E-8626-86F43CC83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068"/>
            <a:ext cx="5850576" cy="43879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CD3340-7CF8-4019-8AA9-B266394FF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4" y="2470068"/>
            <a:ext cx="5850576" cy="43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9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caixas de transporte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4924A12-20C8-4FF1-B331-8EE91BA9B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913" y="1983179"/>
            <a:ext cx="2742087" cy="48748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3ADA204-E929-4A6C-9303-F35286C78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40" y="1983177"/>
            <a:ext cx="2742088" cy="48748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E80B654-F2F5-4549-B96C-5D870D2E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176"/>
            <a:ext cx="2741151" cy="487552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5E405CE-7E80-4FB1-8B81-94DCE5435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71" y="1982471"/>
            <a:ext cx="2742485" cy="48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62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Museu - Pintura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FB141B-5015-4531-BE8D-671E30CEA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51"/>
            <a:ext cx="2958936" cy="39452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4E35673-3B5B-4540-865F-AEA2CEF07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93" y="2912748"/>
            <a:ext cx="2958937" cy="39452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BD82078-EABB-43FE-9E12-7743A52F6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11" y="2912747"/>
            <a:ext cx="2958940" cy="394525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C4E3D99-0E5C-4657-B8B9-E312E96FF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58" y="2912744"/>
            <a:ext cx="2958941" cy="39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8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Banco de madeira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3DE77A-0B9F-4BE6-8D11-AEBA393E8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311"/>
            <a:ext cx="3433795" cy="457839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201D4D5-B19D-4454-A000-80770F2B3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23" y="2256312"/>
            <a:ext cx="8180777" cy="46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82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Museu - Pintura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12B515-3376-4C5D-A893-CCE616D6F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59" y="3028208"/>
            <a:ext cx="2872344" cy="38297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2E65D1-3846-49D5-B7A2-44342921A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62" y="3017930"/>
            <a:ext cx="4400438" cy="38400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0DB7298-F677-46CA-BDF9-158D7D147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8208"/>
            <a:ext cx="2872344" cy="38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46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SUAFI - Pintura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D35C366-894C-4AC3-ADDF-D2C70A43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2888"/>
            <a:ext cx="3063834" cy="40851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D871705-9033-468E-846E-3A143332E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40" y="2772887"/>
            <a:ext cx="3063835" cy="408511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6427D4F-5A03-4E33-A443-B392F775E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20" y="2772887"/>
            <a:ext cx="3063836" cy="408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SUAFI - Pintura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8F3B70-308C-44B7-8EA2-90803B329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22"/>
            <a:ext cx="3130633" cy="41741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98F912-C6A8-4976-BC80-4B1540BCA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20" y="2683822"/>
            <a:ext cx="3130634" cy="41741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2520E68-4C4B-412D-AD76-1BBA3125A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79" y="2683821"/>
            <a:ext cx="3130634" cy="41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SUAFI - Pintura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789EF6-7334-4C67-87A5-5DAE3D9B6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63834"/>
            <a:ext cx="2872644" cy="38301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DBA9BF-45E1-4F1B-B4F7-2B44A62E1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03" y="3063833"/>
            <a:ext cx="2872645" cy="38301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528AE06-38A2-4B45-99A4-6C9481C91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63" y="3063833"/>
            <a:ext cx="2872645" cy="383019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DFE2B42-0552-4381-8926-D95CC7D65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355" y="3027808"/>
            <a:ext cx="2872644" cy="383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2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e Pintura da Garça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914745-563C-41DC-935E-10FF9971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452"/>
            <a:ext cx="3032661" cy="40435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7B8F079-9923-479C-8EE4-A1BC15B5A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68" y="2814449"/>
            <a:ext cx="3032662" cy="40435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8F21642-E929-4872-AEB5-7A72A6E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37" y="2814448"/>
            <a:ext cx="2274497" cy="40435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12345A9-7BED-4921-85A4-C544EEFA6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3" y="2814448"/>
            <a:ext cx="2274497" cy="40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45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e Pintura da Garça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D2ECE7-E5B2-40A0-8569-667313FCC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182"/>
            <a:ext cx="3584864" cy="47798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0C36CF-6578-4044-9F60-9214980B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52" y="2078180"/>
            <a:ext cx="2688648" cy="47798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4ED288A-9676-4671-8035-51A4AFD6E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88" y="2078181"/>
            <a:ext cx="3584864" cy="47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09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e Pintura do portão do Hospital Veterinário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AF518ED-FD94-4735-BBFA-262068AE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37" y="3895106"/>
            <a:ext cx="3950525" cy="29628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F39CD0F-36A4-4AC8-B52C-2F61376BB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75" y="3895106"/>
            <a:ext cx="3950525" cy="296289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B1429B4-34A5-4FE8-933B-82283850B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106"/>
            <a:ext cx="3950525" cy="29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68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Teatro de Arena – Terraplanagem para início dos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bloquetes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B83285-E7C5-4063-A0F4-EF2EF38D6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10" y="3610098"/>
            <a:ext cx="5773890" cy="324623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D8FAFC-333B-4D8F-8001-8DD9C9DA7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098"/>
            <a:ext cx="5773890" cy="32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Teatro de Arena – início dos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bloquetes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F996F0-4DB8-4999-A4CA-6A7A8AF40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086"/>
            <a:ext cx="2792185" cy="37229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9D0269-0787-4C43-A95C-DC4B2511A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45" y="3135082"/>
            <a:ext cx="2792186" cy="372291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AD490AA-A3CA-4AB8-BABB-C3F6F38E9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80" y="3135082"/>
            <a:ext cx="2792185" cy="372291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F85826F-E9B7-43FF-B6E0-2F086CC84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14" y="3135083"/>
            <a:ext cx="2792186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94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FJZB – Banco de Concreto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32E893-1B49-468C-A195-1D45B5516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376"/>
            <a:ext cx="3384468" cy="45126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1910F0-4E2A-4C24-98B0-E0542B5BA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345376"/>
            <a:ext cx="3384468" cy="4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2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Banco de madeira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3993C0-1B3C-4FF6-8723-EB8746BB2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2"/>
          <a:stretch/>
        </p:blipFill>
        <p:spPr>
          <a:xfrm>
            <a:off x="6816436" y="4587827"/>
            <a:ext cx="5375563" cy="22701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60A165-A049-4EBD-8A67-A30DA06A4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30398"/>
            <a:ext cx="2771776" cy="49276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9ECB2B5-4114-4766-B5BC-E54C60B1F0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8140"/>
          <a:stretch/>
        </p:blipFill>
        <p:spPr>
          <a:xfrm>
            <a:off x="6816436" y="1143715"/>
            <a:ext cx="5375564" cy="33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16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FJZB – Limpeza telhado Administração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3B171A-4A5B-4FCF-BE2E-3F4D442CB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094"/>
            <a:ext cx="2593498" cy="46129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FCF7FF-AD04-4FE3-8045-818B4B49C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28" y="2245092"/>
            <a:ext cx="2593498" cy="46129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ED714C6-253A-4428-B83E-AE6E517DA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64" y="2245092"/>
            <a:ext cx="2593499" cy="461290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2816B43-71EA-4982-B3C2-0E2757B95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501" y="2245092"/>
            <a:ext cx="2593499" cy="46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45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Banheiro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72EEE7-3141-4F63-8DF0-5CF063B90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866"/>
            <a:ext cx="2683823" cy="476713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D94083-8217-4E71-B2C9-83AFD2E42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01" y="2090864"/>
            <a:ext cx="2683823" cy="47671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1F7BDE8-1FFD-4060-8366-247227E0B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02" y="2090864"/>
            <a:ext cx="2683824" cy="47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20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calçada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FDE9512-4D3E-4E8D-A070-44F94AFB9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308"/>
            <a:ext cx="3522518" cy="469669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619DF9B-D093-45E0-AFC8-20C92DB30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79" y="2161308"/>
            <a:ext cx="3522519" cy="46966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7366919-A049-4C91-BF61-947F46445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59" y="2161309"/>
            <a:ext cx="3522518" cy="46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3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calçada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F7A913-325E-44F6-89C7-73DECD80E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436"/>
            <a:ext cx="3460173" cy="46135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234C6C5-2143-4AAD-9D9D-5BB916E37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244436"/>
            <a:ext cx="3460173" cy="461356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7C386B4-9B07-4052-B950-12805ED43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75" y="2244436"/>
            <a:ext cx="3460173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23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rede elétrica- retirada de cabo pp do chão e criação de um duto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7CF8AE-1DF5-4C91-B196-F7C49FBF3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6949"/>
            <a:ext cx="3068288" cy="40910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1D07813-6D25-433D-8C75-A7F574256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91" y="2766951"/>
            <a:ext cx="3068287" cy="409104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73EDFBF-3F24-47F9-AEBC-BB1B934C7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80" y="2766948"/>
            <a:ext cx="3068288" cy="40910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8DC0BA1-A5B1-4387-8E39-1B06CCD10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902" y="2766948"/>
            <a:ext cx="2300098" cy="409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230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rede elétrica- retirada de cabo pp do chão e criação de um duto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E0350A-58DB-4405-B99B-0ADA3949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2682"/>
            <a:ext cx="2173184" cy="386531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0794B9D-AC88-4A6C-AFD0-D62A826B4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01" y="2992677"/>
            <a:ext cx="2898989" cy="386531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E0DA8E1-734E-49E2-87AC-4F7AE7845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2" y="2992680"/>
            <a:ext cx="2898990" cy="386532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CEAC312-8089-4506-8011-D43ADC58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08" y="2992677"/>
            <a:ext cx="2898991" cy="38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5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rede elétrica- retirada de cabo pp do chão e criação de um duto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1AE09F-B2BE-43C6-AD3B-E0FCCE9E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/>
          <a:stretch/>
        </p:blipFill>
        <p:spPr>
          <a:xfrm>
            <a:off x="0" y="3063834"/>
            <a:ext cx="2524991" cy="37941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878826-E99A-48A0-A69A-C16624E77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11" y="3084530"/>
            <a:ext cx="2845625" cy="37941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BD73D8E-4608-4C59-84FF-5C811F781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3062163"/>
            <a:ext cx="2133182" cy="379416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DC5044E-8CD5-42AD-A46A-E627887EA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48" y="4441371"/>
            <a:ext cx="4295352" cy="24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47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caixas de água pluviais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9C3263-3D12-425C-B577-A775E5893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32"/>
            <a:ext cx="2881251" cy="38416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04614F4-CA6D-4863-BD71-4D34B7530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81" y="3016332"/>
            <a:ext cx="2881251" cy="38416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08895B4-2AAA-4001-92DF-B60DEA91C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91" y="3016332"/>
            <a:ext cx="2881251" cy="38416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B6C3FC2-B8E1-428F-87B6-35A2C90AF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48" y="3016332"/>
            <a:ext cx="2881252" cy="38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98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caixas e trocas das tampas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B9E8420-2024-4966-A5FF-A52BB3D8A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330"/>
            <a:ext cx="2952503" cy="393667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E091984-1A80-4823-A294-3E75D7EE7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96" y="2921330"/>
            <a:ext cx="2952503" cy="39366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DCE7434-A954-468A-A090-2D31C7454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45" y="2921329"/>
            <a:ext cx="2952504" cy="39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65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Tampa próximo ao lago dos patos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7A03F9E-B697-42DC-9081-292EE8C7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701800"/>
            <a:ext cx="3867150" cy="51562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A7CAB5A-DFCB-4118-BD16-605C21797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17" y="1701800"/>
            <a:ext cx="386715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9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Banco de madeira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19C616C-77CB-41A7-B765-E65941D2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8886"/>
          <a:stretch/>
        </p:blipFill>
        <p:spPr>
          <a:xfrm>
            <a:off x="6254339" y="3016185"/>
            <a:ext cx="5937661" cy="38418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F3B5540-772F-4574-B86C-F3D9A36E9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3"/>
          <a:stretch/>
        </p:blipFill>
        <p:spPr>
          <a:xfrm>
            <a:off x="0" y="3056448"/>
            <a:ext cx="5937662" cy="38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50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Telhado CEMFA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B261FAA-CD99-480E-B8A3-E8F473528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700"/>
            <a:ext cx="5909733" cy="4432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4B32D30-19A3-41FA-B35D-9C6E73A4B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66" y="2425700"/>
            <a:ext cx="5909733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37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Telhado CEMFA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1DC916-C42F-4C89-B8EA-CFB1ECAF0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375"/>
            <a:ext cx="5651500" cy="42386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F2FABB8-0690-4909-A414-803B9C2D4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2619374"/>
            <a:ext cx="56515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727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Tubulação Macaco Japonês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DD184A3-2EA1-4288-A7D9-1A5B69868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6" y="2857500"/>
            <a:ext cx="3000375" cy="4000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6FBB66-50DF-4DC8-BEB0-0D91B7F4D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2857500"/>
            <a:ext cx="3000375" cy="40005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E18A98A-3108-4BAE-87B2-73A72C2B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2857500"/>
            <a:ext cx="3000374" cy="40004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543C0D8-AB1E-4F3D-8681-68E351F7D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2857497"/>
            <a:ext cx="3000376" cy="40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576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rede elétrica de média e alta tensão – colocando separador.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F753BB-9FB5-4B4B-95CD-32137B93D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0062"/>
            <a:ext cx="2575090" cy="45779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85C2EF-97A4-4495-AB47-4956B4E54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36" y="2280063"/>
            <a:ext cx="2575090" cy="45779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D715B01-8ABD-4F3F-BC53-0DBC5D36B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22" y="2280062"/>
            <a:ext cx="2575090" cy="457793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36B21CA-0EF4-45C2-A101-26910C218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609" y="2280062"/>
            <a:ext cx="2575090" cy="45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0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84417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organização dos cabos na administração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7D2EDC-26E1-491A-92D9-915FB4EBD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957"/>
            <a:ext cx="2854531" cy="380604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94E244F-933E-46D3-A4F5-C57D03E77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8" y="3428997"/>
            <a:ext cx="4572001" cy="342900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0DAD938-0E7F-4233-8E82-4A7054804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7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0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5" y="3429000"/>
            <a:ext cx="9048310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Mês de </a:t>
            </a:r>
            <a:r>
              <a:rPr lang="pt-BR" sz="5400" b="1" dirty="0">
                <a:latin typeface="Century Schoolbook" panose="02040604050505020304" pitchFamily="18" charset="0"/>
              </a:rPr>
              <a:t>Novembro/2021 </a:t>
            </a:r>
            <a:endParaRPr lang="pt-BR" sz="5400" dirty="0"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123AEB-B9E6-4A77-A576-3E0120EE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956"/>
            <a:ext cx="6935190" cy="39010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0ABEBE4-6012-40FD-AE77-1DBA64646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80" y="2956954"/>
            <a:ext cx="2194338" cy="3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1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42293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criação de novo recinto dentro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638DCB-984E-41B1-950E-BC4E02D9E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488" y="2541319"/>
            <a:ext cx="3237511" cy="43166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1384A26-1C12-45B7-B7B4-A663FD50F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42" y="2541320"/>
            <a:ext cx="3237510" cy="43166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B8FAFA3-87E2-43C3-AA4C-8FE0710BB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53" y="2550226"/>
            <a:ext cx="2426953" cy="431668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B7ADD37-0121-4C83-8FC9-E2E4B719B1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" r="14060"/>
          <a:stretch/>
        </p:blipFill>
        <p:spPr>
          <a:xfrm>
            <a:off x="-67294" y="2541319"/>
            <a:ext cx="3004885" cy="4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42293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criação de novo recinto dentro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B7ADD37-0121-4C83-8FC9-E2E4B719B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" r="14060"/>
          <a:stretch/>
        </p:blipFill>
        <p:spPr>
          <a:xfrm>
            <a:off x="-67294" y="2861953"/>
            <a:ext cx="2781689" cy="399604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EEA396-1168-4266-BE32-40021035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41" y="2861951"/>
            <a:ext cx="2997035" cy="39960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29469B-C018-40BC-B852-2E3F2E162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13" y="2861953"/>
            <a:ext cx="2997035" cy="39960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D68FF8E-4636-4779-89B7-980A47B9B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4" y="2861951"/>
            <a:ext cx="2997036" cy="399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5695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2693</TotalTime>
  <Words>460</Words>
  <Application>Microsoft Office PowerPoint</Application>
  <PresentationFormat>Widescreen</PresentationFormat>
  <Paragraphs>68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0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NATANAEL FRANÇA ROCHA,</cp:lastModifiedBy>
  <cp:revision>275</cp:revision>
  <dcterms:created xsi:type="dcterms:W3CDTF">2021-05-31T12:52:40Z</dcterms:created>
  <dcterms:modified xsi:type="dcterms:W3CDTF">2021-12-06T12:11:22Z</dcterms:modified>
</cp:coreProperties>
</file>