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44" r:id="rId3"/>
    <p:sldId id="685" r:id="rId4"/>
    <p:sldId id="711" r:id="rId5"/>
    <p:sldId id="660" r:id="rId6"/>
    <p:sldId id="710" r:id="rId7"/>
    <p:sldId id="691" r:id="rId8"/>
    <p:sldId id="633" r:id="rId9"/>
    <p:sldId id="687" r:id="rId10"/>
    <p:sldId id="688" r:id="rId11"/>
    <p:sldId id="689" r:id="rId12"/>
    <p:sldId id="690" r:id="rId13"/>
    <p:sldId id="706" r:id="rId14"/>
    <p:sldId id="709" r:id="rId15"/>
    <p:sldId id="708" r:id="rId16"/>
    <p:sldId id="716" r:id="rId17"/>
    <p:sldId id="697" r:id="rId18"/>
    <p:sldId id="698" r:id="rId19"/>
    <p:sldId id="699" r:id="rId20"/>
    <p:sldId id="692" r:id="rId21"/>
    <p:sldId id="693" r:id="rId22"/>
    <p:sldId id="694" r:id="rId23"/>
    <p:sldId id="695" r:id="rId24"/>
    <p:sldId id="682" r:id="rId25"/>
    <p:sldId id="681" r:id="rId26"/>
    <p:sldId id="702" r:id="rId27"/>
    <p:sldId id="715" r:id="rId28"/>
    <p:sldId id="701" r:id="rId29"/>
    <p:sldId id="30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8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6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5891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2340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3459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4261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9534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75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387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536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5415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4146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067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149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514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6539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96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486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49A5D31-9EFD-40EE-9C5A-880CA623CDA0}"/>
              </a:ext>
            </a:extLst>
          </p:cNvPr>
          <p:cNvSpPr/>
          <p:nvPr/>
        </p:nvSpPr>
        <p:spPr>
          <a:xfrm>
            <a:off x="145774" y="3002157"/>
            <a:ext cx="116486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4800" b="1" dirty="0">
              <a:latin typeface="Century Schoolbook" panose="02040604050505020304" pitchFamily="18" charset="0"/>
            </a:endParaRPr>
          </a:p>
          <a:p>
            <a:r>
              <a:rPr lang="pt-BR" sz="4800" b="1" dirty="0">
                <a:latin typeface="Century Schoolbook" panose="02040604050505020304" pitchFamily="18" charset="0"/>
              </a:rPr>
              <a:t>Obras e Manutenção nos Recintos</a:t>
            </a:r>
          </a:p>
          <a:p>
            <a:r>
              <a:rPr lang="pt-BR" sz="4800" b="1" dirty="0">
                <a:latin typeface="Century Schoolbook" panose="02040604050505020304" pitchFamily="18" charset="0"/>
              </a:rPr>
              <a:t>      Fundação Jardim Zoológico</a:t>
            </a:r>
          </a:p>
          <a:p>
            <a:r>
              <a:rPr lang="pt-BR" sz="4800" b="1" dirty="0">
                <a:latin typeface="Century Schoolbook" panose="02040604050505020304" pitchFamily="18" charset="0"/>
              </a:rPr>
              <a:t>                        Janeiro/2022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0C73EA5-3BB3-4CB4-989A-75E6034AD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787" y="371061"/>
            <a:ext cx="2842865" cy="26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83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cerca – recintos / HVET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4014EBA-69F2-46EA-AF47-757C33550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8816"/>
            <a:ext cx="5945579" cy="445918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992CB1F-D407-4029-9990-BBE90C9C6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20" y="2398816"/>
            <a:ext cx="5945579" cy="445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6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cerca – recintos / HVET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C4EB421-103F-401A-A050-FBE925C5F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8974"/>
            <a:ext cx="5838701" cy="437902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F5FF544-B545-445B-BC06-765D9A6DD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98" y="2478974"/>
            <a:ext cx="5838701" cy="437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11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cerca – recintos / HVET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7C219F6-FCA8-42A7-9E65-77043CD9F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61" y="1852292"/>
            <a:ext cx="5653861" cy="448887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3806BB7-BC3A-4776-B97C-12CA846C8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3" y="1852292"/>
            <a:ext cx="5985165" cy="452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76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recintos da HVET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66F9C7A-2207-44CF-9B24-BDB96E58B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1" y="1428506"/>
            <a:ext cx="2694215" cy="359228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E5C6F2-BF24-4462-A98C-5DE3A413F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793" y="3025239"/>
            <a:ext cx="2694214" cy="359228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09390C7-78F5-4DE4-B2FD-49E928E59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699" y="1428506"/>
            <a:ext cx="2673682" cy="356491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7A98E43-6C43-4E06-9C91-ACD1ADBEA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75" y="4669155"/>
            <a:ext cx="3616634" cy="203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21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tanques – recintos da HVET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842A784-8F6B-4452-B175-46048C2CF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97033"/>
            <a:ext cx="3645725" cy="486096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F480D08-B8A6-4680-8571-DD8D3BB9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452" y="4155685"/>
            <a:ext cx="4798781" cy="270231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B0D38CA-013A-4B50-ACC0-B52B87F28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81" y="1248878"/>
            <a:ext cx="4806452" cy="270231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575317D-EE5D-401D-898F-C02362A1AF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047" y="2023505"/>
            <a:ext cx="2718081" cy="483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11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calçadas e rampas da HVET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56616CC-6EEE-4EE7-9464-F9994C79C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8979"/>
            <a:ext cx="3141766" cy="418902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56FEDE1-A629-4D11-9743-77BC46E16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402" y="2657104"/>
            <a:ext cx="3141766" cy="418902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3983EFE-E51C-48DD-8C18-F3A474F7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804" y="2657104"/>
            <a:ext cx="5601195" cy="420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90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calçadas e rampas da HVET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692F92D-0F27-4D04-A3CF-38B526F55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" y="2144742"/>
            <a:ext cx="5347855" cy="401089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4930E9B-F6F0-47EE-B954-EBEF350C1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472" y="2144743"/>
            <a:ext cx="5347855" cy="401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54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que irá abrigar o Babuíno - HVET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92BE896-18C8-4006-8837-2745E7DA7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9" y="3024420"/>
            <a:ext cx="4562353" cy="356853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693EE81-0BB4-43F3-8720-94F3AC18C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40" y="1836888"/>
            <a:ext cx="3567050" cy="475606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1D34925-44C8-4B0F-BF42-3952073E3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05" y="1836887"/>
            <a:ext cx="3567050" cy="475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73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que irá abrigar o Babuíno - HVET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6BD3F64-6F41-4C15-ABED-6EB9F4EE1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4" y="2067553"/>
            <a:ext cx="3068287" cy="409104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5798FC8-3033-4C80-8C55-F40329B8E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2067553"/>
            <a:ext cx="5450774" cy="408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50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Serpentário – retirada de árvore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46FE1AF-34A1-41E4-BE29-75AA88204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3" y="1460493"/>
            <a:ext cx="8984429" cy="505128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2BC8A7D-80E7-4234-9F2E-42E917E45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035" y="1460493"/>
            <a:ext cx="2839965" cy="505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6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cervídeos.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E99E5F7-5F8C-4C37-8E11-4B27F52DF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6" y="1745114"/>
            <a:ext cx="5771409" cy="44502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9A1E164-9DE6-4961-A119-BF85149B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96" y="1745114"/>
            <a:ext cx="5748174" cy="445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23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Museu – pintura do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terrário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D51BA3C-DE21-440B-B7DC-B3AC72633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7" y="1493078"/>
            <a:ext cx="5961413" cy="447106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B3779A9-8955-44D0-8E81-9D1C800E5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0" y="1493077"/>
            <a:ext cx="5775885" cy="447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98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Museu – pintura do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terrário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16DC1E7-75CD-440A-A3F2-F5729FD65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2202443"/>
            <a:ext cx="6559652" cy="379416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025A463-EA1F-489B-BE4E-E044CEA7C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15" y="2202443"/>
            <a:ext cx="5043055" cy="378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14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Parquinho – Retirada dos parquinhos de madeira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63D9FBE-875A-4617-B8FF-34B6D2013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2582"/>
            <a:ext cx="2899063" cy="386541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6A338D6-954E-4573-9376-CA1E7C330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312" y="2994893"/>
            <a:ext cx="2899063" cy="386541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B99E614-1A0A-4311-8B85-FA7DF548D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499" y="2992581"/>
            <a:ext cx="2899064" cy="386541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68FA91D-05C9-4833-BF4A-8CF6D3319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934" y="2992580"/>
            <a:ext cx="2899065" cy="386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28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Parquinho – Retirada dos parquinhos de madeira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C4A1825-3EB7-4AF9-9ACA-9D7D1EEB0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35" y="1762539"/>
            <a:ext cx="3135086" cy="457862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46A8DDF-FAC3-4782-A573-F37F14C74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339" y="1930399"/>
            <a:ext cx="5764695" cy="441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72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Ilha dos Macacos – Colocação de árvore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9D38DA4-94D5-4FAE-9826-7E776C53D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70" y="1590262"/>
            <a:ext cx="3790121" cy="484367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DA0D4A2-DC72-409D-B715-3D03A334C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22" y="1590262"/>
            <a:ext cx="3790121" cy="484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78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Cerca do Zoológico – em andamento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81491C1-8BAC-4C5E-9175-B27C6F182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631478"/>
            <a:ext cx="3681351" cy="490846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335BF5D-98F5-454C-9F38-09169A59E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487" y="1631479"/>
            <a:ext cx="3681351" cy="490846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D02BA70-C28B-4637-91F5-E8B43B385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975" y="1631478"/>
            <a:ext cx="3681352" cy="49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10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Cerca do Zoológico – em andamento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4003AC-156A-431D-BCA1-EF7A95A83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863" y="2851614"/>
            <a:ext cx="2249510" cy="399912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6C7F2C6-F042-4B0E-93BD-E9FF17D2E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55" y="1223616"/>
            <a:ext cx="2245428" cy="399187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7AA365A-9B89-4DF5-AE90-15EFE1AA6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4" y="3622741"/>
            <a:ext cx="4369902" cy="245687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D6F814C-369A-4F14-A336-686366226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653" y="2454050"/>
            <a:ext cx="2915373" cy="399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45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reserva do museu - instalação de grade e tomadas.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ABA8F7D-2414-4C0D-82C1-5887560F3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5064"/>
            <a:ext cx="2520425" cy="448293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75E5793-F3AC-4320-91DC-6AAD71841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30" y="2375062"/>
            <a:ext cx="2520425" cy="448293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DE2AF10-34D2-41FD-BFC4-152ED1DD6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7" y="2375060"/>
            <a:ext cx="3362203" cy="448293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EA708F8-C756-40A2-B747-5D67DEFACE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60" y="2375060"/>
            <a:ext cx="3321114" cy="442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10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  Fabricação de Ninhos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DE137F2-85E7-4231-8933-99C59EE11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431" y="1431235"/>
            <a:ext cx="3763617" cy="519485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E1FD88E-E889-44A2-A1C4-4C876F264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906" y="1431235"/>
            <a:ext cx="3565663" cy="519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37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6D2A65-D81C-4CB4-96C7-0EFAEACD0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225" y="3429000"/>
            <a:ext cx="9048310" cy="2612362"/>
          </a:xfrm>
        </p:spPr>
        <p:txBody>
          <a:bodyPr>
            <a:normAutofit/>
          </a:bodyPr>
          <a:lstStyle/>
          <a:p>
            <a:r>
              <a:rPr lang="pt-BR" sz="5400" dirty="0">
                <a:latin typeface="Century Schoolbook" panose="02040604050505020304" pitchFamily="18" charset="0"/>
              </a:rPr>
              <a:t>  Mês de </a:t>
            </a:r>
            <a:r>
              <a:rPr lang="pt-BR" sz="5400" b="1" dirty="0">
                <a:latin typeface="Century Schoolbook" panose="02040604050505020304" pitchFamily="18" charset="0"/>
              </a:rPr>
              <a:t>Janeiro/2022 </a:t>
            </a:r>
            <a:endParaRPr lang="pt-BR" sz="5400" dirty="0"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A9747A7-7CEE-4619-BD13-C585CEE14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794" y="0"/>
            <a:ext cx="2988639" cy="29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16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cervídeos – retirada da cerca.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4AFDCC3-624F-4B4F-A2DE-B22716D06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09" y="1399082"/>
            <a:ext cx="3092134" cy="502822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D4D4951-E926-4CD6-8606-A00606DFE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222" y="1401907"/>
            <a:ext cx="3253570" cy="502822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89FA16A-5CF5-4C51-B67A-CB0FEA12A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186" y="1418958"/>
            <a:ext cx="3253570" cy="502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87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0" y="409956"/>
            <a:ext cx="1202970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Hipopótamo (em andamento) – cerca para evitar as capivaras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0D258D6-D182-422E-8349-56CF66D2A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6" y="1823520"/>
            <a:ext cx="2643898" cy="439174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4E9EF55-7BC8-4BC4-8450-AB8BC5EDB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629" y="2474580"/>
            <a:ext cx="2375065" cy="422439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30528EB-DDB9-47C8-99F3-952AB98E9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806" y="2474580"/>
            <a:ext cx="2643898" cy="424707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7FB7905-51B7-4D90-8FC8-0629060DC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909" y="2863993"/>
            <a:ext cx="3662876" cy="20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71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0" y="409956"/>
            <a:ext cx="1202970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da onça pintada – </a:t>
            </a:r>
            <a:r>
              <a:rPr lang="pt-BR" sz="28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diminuição do espaçamento das grades do negativo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C4FFF51-2EF1-42ED-91AE-5C3118650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4" y="1622377"/>
            <a:ext cx="2853291" cy="380438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097C910-A0F4-4B7E-940E-AE55BE5A6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859" y="2921083"/>
            <a:ext cx="2853296" cy="380439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3F789E3-BEC9-4E2C-93F0-F18BC79C3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39" y="1622377"/>
            <a:ext cx="2853296" cy="380439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5893ECD-85F8-404F-AEE5-42B94E0DCA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843" y="2921084"/>
            <a:ext cx="2853296" cy="38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41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0" y="409956"/>
            <a:ext cx="1202970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5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Galeria América – limpeza das caixas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4FF27D3-079D-46F5-B9B0-5F7B9C94B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6" y="1249261"/>
            <a:ext cx="2869398" cy="396042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90DD2F8-FFB4-4F60-840B-966A4C878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83" y="1665125"/>
            <a:ext cx="2970317" cy="396042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63BCB80-2929-495B-B965-D9BC96FA5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601" y="2487622"/>
            <a:ext cx="2970317" cy="396042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7C231A1-2409-447B-B546-4911AAD70D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519" y="3215188"/>
            <a:ext cx="2741256" cy="363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26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0" y="409956"/>
            <a:ext cx="1202970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Micário</a:t>
            </a: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– Retirada de chapa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98901BE-A843-478F-8EB8-91D0FDCC6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471" y="1345940"/>
            <a:ext cx="3826577" cy="51021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8A1CD1E-1281-405F-86AC-382E767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518" y="1345941"/>
            <a:ext cx="3826577" cy="510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5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-106017" y="0"/>
            <a:ext cx="12470295" cy="193039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Cerca – Recintos /  HVET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BF26F8-9777-4536-9296-645BD9755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7" y="1930399"/>
            <a:ext cx="5739741" cy="430480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13977A2-C435-403D-83C8-6C8644121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44" y="1930399"/>
            <a:ext cx="5739740" cy="43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28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cerca – recintos  / HVET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628A162-B839-45D9-8347-D977C414E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282"/>
            <a:ext cx="6004956" cy="450371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35308FC-9A1D-4134-B431-9C631455D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044" y="2354282"/>
            <a:ext cx="6004956" cy="45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8121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Amare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3160</TotalTime>
  <Words>203</Words>
  <Application>Microsoft Office PowerPoint</Application>
  <PresentationFormat>Widescreen</PresentationFormat>
  <Paragraphs>32</Paragraphs>
  <Slides>29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4" baseType="lpstr">
      <vt:lpstr>Arial</vt:lpstr>
      <vt:lpstr>Century Schoolbook</vt:lpstr>
      <vt:lpstr>Trebuchet MS</vt:lpstr>
      <vt:lpstr>Wingdings 3</vt:lpstr>
      <vt:lpstr>Facetado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Devanice Rodrigues da Costa de Campos</dc:creator>
  <cp:lastModifiedBy>Devanice Rodrigues da Costa de Campos</cp:lastModifiedBy>
  <cp:revision>350</cp:revision>
  <dcterms:created xsi:type="dcterms:W3CDTF">2021-05-31T12:52:40Z</dcterms:created>
  <dcterms:modified xsi:type="dcterms:W3CDTF">2022-04-05T13:08:48Z</dcterms:modified>
</cp:coreProperties>
</file>