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371076" y="1524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7999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7426452" y="3683507"/>
            <a:ext cx="4763770" cy="3176905"/>
          </a:xfrm>
          <a:custGeom>
            <a:avLst/>
            <a:gdLst/>
            <a:ahLst/>
            <a:cxnLst/>
            <a:rect l="l" t="t" r="r" b="b"/>
            <a:pathLst>
              <a:path w="4763770" h="3176904">
                <a:moveTo>
                  <a:pt x="4763516" y="0"/>
                </a:moveTo>
                <a:lnTo>
                  <a:pt x="0" y="3176586"/>
                </a:lnTo>
              </a:path>
            </a:pathLst>
          </a:custGeom>
          <a:ln w="9143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9180577" y="0"/>
            <a:ext cx="3008630" cy="6858000"/>
          </a:xfrm>
          <a:custGeom>
            <a:avLst/>
            <a:gdLst/>
            <a:ahLst/>
            <a:cxnLst/>
            <a:rect l="l" t="t" r="r" b="b"/>
            <a:pathLst>
              <a:path w="3008629" h="6858000">
                <a:moveTo>
                  <a:pt x="3008374" y="0"/>
                </a:moveTo>
                <a:lnTo>
                  <a:pt x="2043498" y="0"/>
                </a:lnTo>
                <a:lnTo>
                  <a:pt x="0" y="6857996"/>
                </a:lnTo>
                <a:lnTo>
                  <a:pt x="3008374" y="6857996"/>
                </a:lnTo>
                <a:lnTo>
                  <a:pt x="3008374" y="0"/>
                </a:lnTo>
                <a:close/>
              </a:path>
            </a:pathLst>
          </a:custGeom>
          <a:solidFill>
            <a:srgbClr val="FFC908">
              <a:alpha val="3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9605858" y="0"/>
            <a:ext cx="2586355" cy="6858000"/>
          </a:xfrm>
          <a:custGeom>
            <a:avLst/>
            <a:gdLst/>
            <a:ahLst/>
            <a:cxnLst/>
            <a:rect l="l" t="t" r="r" b="b"/>
            <a:pathLst>
              <a:path w="2586354" h="6858000">
                <a:moveTo>
                  <a:pt x="2586141" y="0"/>
                </a:moveTo>
                <a:lnTo>
                  <a:pt x="0" y="0"/>
                </a:lnTo>
                <a:lnTo>
                  <a:pt x="1207429" y="6857996"/>
                </a:lnTo>
                <a:lnTo>
                  <a:pt x="2586141" y="6857996"/>
                </a:lnTo>
                <a:lnTo>
                  <a:pt x="2586141" y="0"/>
                </a:lnTo>
                <a:close/>
              </a:path>
            </a:pathLst>
          </a:custGeom>
          <a:solidFill>
            <a:srgbClr val="FFC908">
              <a:alpha val="1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8933688" y="3048000"/>
            <a:ext cx="3258820" cy="3810000"/>
          </a:xfrm>
          <a:custGeom>
            <a:avLst/>
            <a:gdLst/>
            <a:ahLst/>
            <a:cxnLst/>
            <a:rect l="l" t="t" r="r" b="b"/>
            <a:pathLst>
              <a:path w="3258820" h="3810000">
                <a:moveTo>
                  <a:pt x="3258311" y="0"/>
                </a:moveTo>
                <a:lnTo>
                  <a:pt x="0" y="3809999"/>
                </a:lnTo>
                <a:lnTo>
                  <a:pt x="3258311" y="3809999"/>
                </a:lnTo>
                <a:lnTo>
                  <a:pt x="3258311" y="0"/>
                </a:lnTo>
                <a:close/>
              </a:path>
            </a:pathLst>
          </a:custGeom>
          <a:solidFill>
            <a:srgbClr val="F8921D">
              <a:alpha val="7215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9339312" y="0"/>
            <a:ext cx="2849880" cy="6858000"/>
          </a:xfrm>
          <a:custGeom>
            <a:avLst/>
            <a:gdLst/>
            <a:ahLst/>
            <a:cxnLst/>
            <a:rect l="l" t="t" r="r" b="b"/>
            <a:pathLst>
              <a:path w="2849879" h="6858000">
                <a:moveTo>
                  <a:pt x="2849639" y="0"/>
                </a:moveTo>
                <a:lnTo>
                  <a:pt x="0" y="0"/>
                </a:lnTo>
                <a:lnTo>
                  <a:pt x="2466225" y="6857996"/>
                </a:lnTo>
                <a:lnTo>
                  <a:pt x="2849639" y="6857996"/>
                </a:lnTo>
                <a:lnTo>
                  <a:pt x="2849639" y="0"/>
                </a:lnTo>
                <a:close/>
              </a:path>
            </a:pathLst>
          </a:custGeom>
          <a:solidFill>
            <a:srgbClr val="C96E05">
              <a:alpha val="7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10899649" y="0"/>
            <a:ext cx="1289685" cy="6858000"/>
          </a:xfrm>
          <a:custGeom>
            <a:avLst/>
            <a:gdLst/>
            <a:ahLst/>
            <a:cxnLst/>
            <a:rect l="l" t="t" r="r" b="b"/>
            <a:pathLst>
              <a:path w="1289684" h="6858000">
                <a:moveTo>
                  <a:pt x="1289303" y="0"/>
                </a:moveTo>
                <a:lnTo>
                  <a:pt x="1017690" y="0"/>
                </a:lnTo>
                <a:lnTo>
                  <a:pt x="0" y="6857996"/>
                </a:lnTo>
                <a:lnTo>
                  <a:pt x="1289303" y="6857996"/>
                </a:lnTo>
                <a:lnTo>
                  <a:pt x="1289303" y="0"/>
                </a:lnTo>
                <a:close/>
              </a:path>
            </a:pathLst>
          </a:custGeom>
          <a:solidFill>
            <a:srgbClr val="FFDF6B">
              <a:alpha val="7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bg object 23"/>
          <p:cNvSpPr/>
          <p:nvPr/>
        </p:nvSpPr>
        <p:spPr>
          <a:xfrm>
            <a:off x="10940749" y="0"/>
            <a:ext cx="1248410" cy="6858000"/>
          </a:xfrm>
          <a:custGeom>
            <a:avLst/>
            <a:gdLst/>
            <a:ahLst/>
            <a:cxnLst/>
            <a:rect l="l" t="t" r="r" b="b"/>
            <a:pathLst>
              <a:path w="1248409" h="6858000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FFC908">
              <a:alpha val="65097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bg object 24"/>
          <p:cNvSpPr/>
          <p:nvPr/>
        </p:nvSpPr>
        <p:spPr>
          <a:xfrm>
            <a:off x="10372344" y="3590543"/>
            <a:ext cx="1816735" cy="3267710"/>
          </a:xfrm>
          <a:custGeom>
            <a:avLst/>
            <a:gdLst/>
            <a:ahLst/>
            <a:cxnLst/>
            <a:rect l="l" t="t" r="r" b="b"/>
            <a:pathLst>
              <a:path w="1816734" h="3267709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FFC908">
              <a:alpha val="7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bg object 25"/>
          <p:cNvSpPr/>
          <p:nvPr/>
        </p:nvSpPr>
        <p:spPr>
          <a:xfrm>
            <a:off x="0" y="4014215"/>
            <a:ext cx="448309" cy="2844165"/>
          </a:xfrm>
          <a:custGeom>
            <a:avLst/>
            <a:gdLst/>
            <a:ahLst/>
            <a:cxnLst/>
            <a:rect l="l" t="t" r="r" b="b"/>
            <a:pathLst>
              <a:path w="448309" h="2844165">
                <a:moveTo>
                  <a:pt x="0" y="0"/>
                </a:moveTo>
                <a:lnTo>
                  <a:pt x="0" y="2843783"/>
                </a:lnTo>
                <a:lnTo>
                  <a:pt x="448056" y="2843783"/>
                </a:lnTo>
                <a:lnTo>
                  <a:pt x="0" y="0"/>
                </a:lnTo>
                <a:close/>
              </a:path>
            </a:pathLst>
          </a:custGeom>
          <a:solidFill>
            <a:srgbClr val="FFC908">
              <a:alpha val="85096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4363" y="540842"/>
            <a:ext cx="11663273" cy="11233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5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Relationship Id="rId4" Type="http://schemas.openxmlformats.org/officeDocument/2006/relationships/image" Target="../media/image38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Relationship Id="rId4" Type="http://schemas.openxmlformats.org/officeDocument/2006/relationships/image" Target="../media/image41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Relationship Id="rId4" Type="http://schemas.openxmlformats.org/officeDocument/2006/relationships/image" Target="../media/image44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g"/><Relationship Id="rId3" Type="http://schemas.openxmlformats.org/officeDocument/2006/relationships/image" Target="../media/image41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Relationship Id="rId4" Type="http://schemas.openxmlformats.org/officeDocument/2006/relationships/image" Target="../media/image51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g"/><Relationship Id="rId3" Type="http://schemas.openxmlformats.org/officeDocument/2006/relationships/image" Target="../media/image53.jpg"/><Relationship Id="rId4" Type="http://schemas.openxmlformats.org/officeDocument/2006/relationships/image" Target="../media/image54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Relationship Id="rId4" Type="http://schemas.openxmlformats.org/officeDocument/2006/relationships/image" Target="../media/image57.jpg"/><Relationship Id="rId5" Type="http://schemas.openxmlformats.org/officeDocument/2006/relationships/image" Target="../media/image58.jpg"/><Relationship Id="rId6" Type="http://schemas.openxmlformats.org/officeDocument/2006/relationships/image" Target="../media/image59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jpg"/><Relationship Id="rId3" Type="http://schemas.openxmlformats.org/officeDocument/2006/relationships/image" Target="../media/image61.jpg"/><Relationship Id="rId4" Type="http://schemas.openxmlformats.org/officeDocument/2006/relationships/image" Target="../media/image62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5" Type="http://schemas.openxmlformats.org/officeDocument/2006/relationships/image" Target="../media/image66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jpg"/><Relationship Id="rId3" Type="http://schemas.openxmlformats.org/officeDocument/2006/relationships/image" Target="../media/image68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jpg"/><Relationship Id="rId3" Type="http://schemas.openxmlformats.org/officeDocument/2006/relationships/image" Target="../media/image70.jpg"/><Relationship Id="rId4" Type="http://schemas.openxmlformats.org/officeDocument/2006/relationships/image" Target="../media/image71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Relationship Id="rId3" Type="http://schemas.openxmlformats.org/officeDocument/2006/relationships/image" Target="../media/image8.jpg"/><Relationship Id="rId4" Type="http://schemas.openxmlformats.org/officeDocument/2006/relationships/image" Target="../media/image9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Relationship Id="rId4" Type="http://schemas.openxmlformats.org/officeDocument/2006/relationships/image" Target="../media/image16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21880" y="0"/>
            <a:ext cx="4772660" cy="6868159"/>
            <a:chOff x="7421880" y="0"/>
            <a:chExt cx="4772660" cy="6868159"/>
          </a:xfrm>
        </p:grpSpPr>
        <p:sp>
          <p:nvSpPr>
            <p:cNvPr id="3" name="object 3"/>
            <p:cNvSpPr/>
            <p:nvPr/>
          </p:nvSpPr>
          <p:spPr>
            <a:xfrm>
              <a:off x="9371076" y="1524"/>
              <a:ext cx="1219200" cy="6858000"/>
            </a:xfrm>
            <a:custGeom>
              <a:avLst/>
              <a:gdLst/>
              <a:ahLst/>
              <a:cxnLst/>
              <a:rect l="l" t="t" r="r" b="b"/>
              <a:pathLst>
                <a:path w="1219200" h="6858000">
                  <a:moveTo>
                    <a:pt x="0" y="0"/>
                  </a:moveTo>
                  <a:lnTo>
                    <a:pt x="1219200" y="6857999"/>
                  </a:lnTo>
                </a:path>
              </a:pathLst>
            </a:custGeom>
            <a:ln w="9144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426452" y="3683507"/>
              <a:ext cx="4763770" cy="3176905"/>
            </a:xfrm>
            <a:custGeom>
              <a:avLst/>
              <a:gdLst/>
              <a:ahLst/>
              <a:cxnLst/>
              <a:rect l="l" t="t" r="r" b="b"/>
              <a:pathLst>
                <a:path w="4763770" h="3176904">
                  <a:moveTo>
                    <a:pt x="4763516" y="0"/>
                  </a:moveTo>
                  <a:lnTo>
                    <a:pt x="0" y="3176586"/>
                  </a:lnTo>
                </a:path>
              </a:pathLst>
            </a:custGeom>
            <a:ln w="914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9180577" y="0"/>
              <a:ext cx="3008630" cy="6858000"/>
            </a:xfrm>
            <a:custGeom>
              <a:avLst/>
              <a:gdLst/>
              <a:ahLst/>
              <a:cxnLst/>
              <a:rect l="l" t="t" r="r" b="b"/>
              <a:pathLst>
                <a:path w="3008629" h="6858000">
                  <a:moveTo>
                    <a:pt x="3008374" y="0"/>
                  </a:moveTo>
                  <a:lnTo>
                    <a:pt x="2043498" y="0"/>
                  </a:lnTo>
                  <a:lnTo>
                    <a:pt x="0" y="6857996"/>
                  </a:lnTo>
                  <a:lnTo>
                    <a:pt x="3008374" y="6857996"/>
                  </a:lnTo>
                  <a:lnTo>
                    <a:pt x="3008374" y="0"/>
                  </a:lnTo>
                  <a:close/>
                </a:path>
              </a:pathLst>
            </a:custGeom>
            <a:solidFill>
              <a:srgbClr val="FFC908">
                <a:alpha val="3019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9605858" y="0"/>
              <a:ext cx="2586355" cy="6858000"/>
            </a:xfrm>
            <a:custGeom>
              <a:avLst/>
              <a:gdLst/>
              <a:ahLst/>
              <a:cxnLst/>
              <a:rect l="l" t="t" r="r" b="b"/>
              <a:pathLst>
                <a:path w="2586354" h="6858000">
                  <a:moveTo>
                    <a:pt x="2586141" y="0"/>
                  </a:moveTo>
                  <a:lnTo>
                    <a:pt x="0" y="0"/>
                  </a:lnTo>
                  <a:lnTo>
                    <a:pt x="1207429" y="6857996"/>
                  </a:lnTo>
                  <a:lnTo>
                    <a:pt x="2586141" y="6857996"/>
                  </a:lnTo>
                  <a:lnTo>
                    <a:pt x="2586141" y="0"/>
                  </a:lnTo>
                  <a:close/>
                </a:path>
              </a:pathLst>
            </a:custGeom>
            <a:solidFill>
              <a:srgbClr val="FFC908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933688" y="3048000"/>
              <a:ext cx="3258820" cy="3810000"/>
            </a:xfrm>
            <a:custGeom>
              <a:avLst/>
              <a:gdLst/>
              <a:ahLst/>
              <a:cxnLst/>
              <a:rect l="l" t="t" r="r" b="b"/>
              <a:pathLst>
                <a:path w="3258820" h="3810000">
                  <a:moveTo>
                    <a:pt x="3258311" y="0"/>
                  </a:moveTo>
                  <a:lnTo>
                    <a:pt x="0" y="3809999"/>
                  </a:lnTo>
                  <a:lnTo>
                    <a:pt x="3258311" y="3809999"/>
                  </a:lnTo>
                  <a:lnTo>
                    <a:pt x="3258311" y="0"/>
                  </a:lnTo>
                  <a:close/>
                </a:path>
              </a:pathLst>
            </a:custGeom>
            <a:solidFill>
              <a:srgbClr val="F8921D">
                <a:alpha val="7215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339312" y="0"/>
              <a:ext cx="2849880" cy="6858000"/>
            </a:xfrm>
            <a:custGeom>
              <a:avLst/>
              <a:gdLst/>
              <a:ahLst/>
              <a:cxnLst/>
              <a:rect l="l" t="t" r="r" b="b"/>
              <a:pathLst>
                <a:path w="2849879" h="6858000">
                  <a:moveTo>
                    <a:pt x="2849639" y="0"/>
                  </a:moveTo>
                  <a:lnTo>
                    <a:pt x="0" y="0"/>
                  </a:lnTo>
                  <a:lnTo>
                    <a:pt x="2466225" y="6857996"/>
                  </a:lnTo>
                  <a:lnTo>
                    <a:pt x="2849639" y="6857996"/>
                  </a:lnTo>
                  <a:lnTo>
                    <a:pt x="2849639" y="0"/>
                  </a:lnTo>
                  <a:close/>
                </a:path>
              </a:pathLst>
            </a:custGeom>
            <a:solidFill>
              <a:srgbClr val="C96E05">
                <a:alpha val="7019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0899649" y="0"/>
              <a:ext cx="1289685" cy="6858000"/>
            </a:xfrm>
            <a:custGeom>
              <a:avLst/>
              <a:gdLst/>
              <a:ahLst/>
              <a:cxnLst/>
              <a:rect l="l" t="t" r="r" b="b"/>
              <a:pathLst>
                <a:path w="1289684" h="6858000">
                  <a:moveTo>
                    <a:pt x="1289303" y="0"/>
                  </a:moveTo>
                  <a:lnTo>
                    <a:pt x="1017690" y="0"/>
                  </a:lnTo>
                  <a:lnTo>
                    <a:pt x="0" y="6857996"/>
                  </a:lnTo>
                  <a:lnTo>
                    <a:pt x="1289303" y="6857996"/>
                  </a:lnTo>
                  <a:lnTo>
                    <a:pt x="1289303" y="0"/>
                  </a:lnTo>
                  <a:close/>
                </a:path>
              </a:pathLst>
            </a:custGeom>
            <a:solidFill>
              <a:srgbClr val="FFDF6B">
                <a:alpha val="70195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940749" y="0"/>
              <a:ext cx="1248410" cy="6858000"/>
            </a:xfrm>
            <a:custGeom>
              <a:avLst/>
              <a:gdLst/>
              <a:ahLst/>
              <a:cxnLst/>
              <a:rect l="l" t="t" r="r" b="b"/>
              <a:pathLst>
                <a:path w="1248409" h="6858000">
                  <a:moveTo>
                    <a:pt x="1248203" y="0"/>
                  </a:moveTo>
                  <a:lnTo>
                    <a:pt x="0" y="0"/>
                  </a:lnTo>
                  <a:lnTo>
                    <a:pt x="1107740" y="6857996"/>
                  </a:lnTo>
                  <a:lnTo>
                    <a:pt x="1248203" y="6857996"/>
                  </a:lnTo>
                  <a:lnTo>
                    <a:pt x="1248203" y="0"/>
                  </a:lnTo>
                  <a:close/>
                </a:path>
              </a:pathLst>
            </a:custGeom>
            <a:solidFill>
              <a:srgbClr val="FFC908">
                <a:alpha val="650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372344" y="3590543"/>
              <a:ext cx="1816735" cy="3267710"/>
            </a:xfrm>
            <a:custGeom>
              <a:avLst/>
              <a:gdLst/>
              <a:ahLst/>
              <a:cxnLst/>
              <a:rect l="l" t="t" r="r" b="b"/>
              <a:pathLst>
                <a:path w="1816734" h="3267709">
                  <a:moveTo>
                    <a:pt x="1816607" y="0"/>
                  </a:moveTo>
                  <a:lnTo>
                    <a:pt x="0" y="3267455"/>
                  </a:lnTo>
                  <a:lnTo>
                    <a:pt x="1816607" y="3267455"/>
                  </a:lnTo>
                  <a:lnTo>
                    <a:pt x="1816607" y="0"/>
                  </a:lnTo>
                  <a:close/>
                </a:path>
              </a:pathLst>
            </a:custGeom>
            <a:solidFill>
              <a:srgbClr val="FFC908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/>
          <p:nvPr/>
        </p:nvSpPr>
        <p:spPr>
          <a:xfrm>
            <a:off x="0" y="0"/>
            <a:ext cx="841375" cy="5666740"/>
          </a:xfrm>
          <a:custGeom>
            <a:avLst/>
            <a:gdLst/>
            <a:ahLst/>
            <a:cxnLst/>
            <a:rect l="l" t="t" r="r" b="b"/>
            <a:pathLst>
              <a:path w="841375" h="5666740">
                <a:moveTo>
                  <a:pt x="841247" y="0"/>
                </a:moveTo>
                <a:lnTo>
                  <a:pt x="0" y="0"/>
                </a:lnTo>
                <a:lnTo>
                  <a:pt x="0" y="5666232"/>
                </a:lnTo>
                <a:lnTo>
                  <a:pt x="841247" y="0"/>
                </a:lnTo>
                <a:close/>
              </a:path>
            </a:pathLst>
          </a:custGeom>
          <a:solidFill>
            <a:srgbClr val="FFC908">
              <a:alpha val="85096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90499" y="3756101"/>
            <a:ext cx="10753725" cy="222123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484630" marR="5080" indent="-1472565">
              <a:lnSpc>
                <a:spcPct val="100000"/>
              </a:lnSpc>
              <a:spcBef>
                <a:spcPts val="100"/>
              </a:spcBef>
            </a:pPr>
            <a:r>
              <a:rPr dirty="0" sz="4800" spc="350"/>
              <a:t>Obras</a:t>
            </a:r>
            <a:r>
              <a:rPr dirty="0" sz="4800" spc="305"/>
              <a:t> </a:t>
            </a:r>
            <a:r>
              <a:rPr dirty="0" sz="4800" spc="210"/>
              <a:t>e</a:t>
            </a:r>
            <a:r>
              <a:rPr dirty="0" sz="4800" spc="285"/>
              <a:t> </a:t>
            </a:r>
            <a:r>
              <a:rPr dirty="0" sz="4800" spc="365"/>
              <a:t>Manutenção</a:t>
            </a:r>
            <a:r>
              <a:rPr dirty="0" sz="4800" spc="360"/>
              <a:t> </a:t>
            </a:r>
            <a:r>
              <a:rPr dirty="0" sz="4800" spc="260"/>
              <a:t>nos</a:t>
            </a:r>
            <a:r>
              <a:rPr dirty="0" sz="4800" spc="310"/>
              <a:t> </a:t>
            </a:r>
            <a:r>
              <a:rPr dirty="0" sz="4800" spc="335"/>
              <a:t>Recintos </a:t>
            </a:r>
            <a:r>
              <a:rPr dirty="0" sz="4800" spc="-1045"/>
              <a:t> </a:t>
            </a:r>
            <a:r>
              <a:rPr dirty="0" sz="4800" spc="405"/>
              <a:t>Fundação</a:t>
            </a:r>
            <a:r>
              <a:rPr dirty="0" sz="4800" spc="325"/>
              <a:t> </a:t>
            </a:r>
            <a:r>
              <a:rPr dirty="0" sz="4800" spc="509"/>
              <a:t>Jardim</a:t>
            </a:r>
            <a:r>
              <a:rPr dirty="0" sz="4800" spc="315"/>
              <a:t> </a:t>
            </a:r>
            <a:r>
              <a:rPr dirty="0" sz="4800" spc="280"/>
              <a:t>Zoológico</a:t>
            </a:r>
            <a:endParaRPr sz="4800"/>
          </a:p>
          <a:p>
            <a:pPr marL="3683000">
              <a:lnSpc>
                <a:spcPct val="100000"/>
              </a:lnSpc>
              <a:spcBef>
                <a:spcPts val="5"/>
              </a:spcBef>
            </a:pPr>
            <a:r>
              <a:rPr dirty="0" sz="4800" spc="130"/>
              <a:t>Julho/2022</a:t>
            </a:r>
            <a:endParaRPr sz="4800"/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29466" y="416023"/>
            <a:ext cx="2729645" cy="252736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" y="2968750"/>
            <a:ext cx="2889504" cy="385572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4363" y="540842"/>
            <a:ext cx="843343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90"/>
              <a:t>R</a:t>
            </a:r>
            <a:r>
              <a:rPr dirty="0" spc="300"/>
              <a:t>e</a:t>
            </a:r>
            <a:r>
              <a:rPr dirty="0" spc="300"/>
              <a:t>c</a:t>
            </a:r>
            <a:r>
              <a:rPr dirty="0" spc="204"/>
              <a:t>i</a:t>
            </a:r>
            <a:r>
              <a:rPr dirty="0" spc="180"/>
              <a:t>to</a:t>
            </a:r>
            <a:r>
              <a:rPr dirty="0" spc="250"/>
              <a:t> </a:t>
            </a:r>
            <a:r>
              <a:rPr dirty="0" spc="305"/>
              <a:t>Micá</a:t>
            </a:r>
            <a:r>
              <a:rPr dirty="0" spc="270"/>
              <a:t>r</a:t>
            </a:r>
            <a:r>
              <a:rPr dirty="0" spc="210"/>
              <a:t>i</a:t>
            </a:r>
            <a:r>
              <a:rPr dirty="0" spc="150"/>
              <a:t>o</a:t>
            </a:r>
            <a:r>
              <a:rPr dirty="0" spc="240"/>
              <a:t> </a:t>
            </a:r>
            <a:r>
              <a:rPr dirty="0" spc="-495">
                <a:latin typeface="Tahoma"/>
                <a:cs typeface="Tahoma"/>
              </a:rPr>
              <a:t>–</a:t>
            </a:r>
            <a:r>
              <a:rPr dirty="0" spc="-25">
                <a:latin typeface="Tahoma"/>
                <a:cs typeface="Tahoma"/>
              </a:rPr>
              <a:t> </a:t>
            </a:r>
            <a:r>
              <a:rPr dirty="0" spc="365"/>
              <a:t>Ma</a:t>
            </a:r>
            <a:r>
              <a:rPr dirty="0" spc="325"/>
              <a:t>n</a:t>
            </a:r>
            <a:r>
              <a:rPr dirty="0" spc="229"/>
              <a:t>ute</a:t>
            </a:r>
            <a:r>
              <a:rPr dirty="0" spc="295"/>
              <a:t>n</a:t>
            </a:r>
            <a:r>
              <a:rPr dirty="0" spc="229"/>
              <a:t>çã</a:t>
            </a:r>
            <a:r>
              <a:rPr dirty="0" spc="265"/>
              <a:t>o</a:t>
            </a:r>
            <a:r>
              <a:rPr dirty="0" spc="220"/>
              <a:t> </a:t>
            </a:r>
            <a:r>
              <a:rPr dirty="0" spc="520"/>
              <a:t>P</a:t>
            </a:r>
            <a:r>
              <a:rPr dirty="0" spc="195"/>
              <a:t>o</a:t>
            </a:r>
            <a:r>
              <a:rPr dirty="0" spc="170"/>
              <a:t>r</a:t>
            </a:r>
            <a:r>
              <a:rPr dirty="0" spc="245"/>
              <a:t>ta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29711" y="3005327"/>
            <a:ext cx="2892552" cy="385267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41720" y="2968750"/>
            <a:ext cx="2938272" cy="388924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02495" y="2968750"/>
            <a:ext cx="2889504" cy="38557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813303"/>
            <a:ext cx="1819656" cy="404469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4363" y="540842"/>
            <a:ext cx="733869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90"/>
              <a:t>R</a:t>
            </a:r>
            <a:r>
              <a:rPr dirty="0" spc="300"/>
              <a:t>e</a:t>
            </a:r>
            <a:r>
              <a:rPr dirty="0" spc="300"/>
              <a:t>c</a:t>
            </a:r>
            <a:r>
              <a:rPr dirty="0" spc="204"/>
              <a:t>i</a:t>
            </a:r>
            <a:r>
              <a:rPr dirty="0" spc="180"/>
              <a:t>to</a:t>
            </a:r>
            <a:r>
              <a:rPr dirty="0" spc="250"/>
              <a:t> </a:t>
            </a:r>
            <a:r>
              <a:rPr dirty="0" spc="305"/>
              <a:t>Micá</a:t>
            </a:r>
            <a:r>
              <a:rPr dirty="0" spc="270"/>
              <a:t>r</a:t>
            </a:r>
            <a:r>
              <a:rPr dirty="0" spc="210"/>
              <a:t>i</a:t>
            </a:r>
            <a:r>
              <a:rPr dirty="0" spc="150"/>
              <a:t>o</a:t>
            </a:r>
            <a:r>
              <a:rPr dirty="0" spc="240"/>
              <a:t> </a:t>
            </a:r>
            <a:r>
              <a:rPr dirty="0" spc="-495">
                <a:latin typeface="Tahoma"/>
                <a:cs typeface="Tahoma"/>
              </a:rPr>
              <a:t>–</a:t>
            </a:r>
            <a:r>
              <a:rPr dirty="0" spc="-25">
                <a:latin typeface="Tahoma"/>
                <a:cs typeface="Tahoma"/>
              </a:rPr>
              <a:t> </a:t>
            </a:r>
            <a:r>
              <a:rPr dirty="0" spc="260"/>
              <a:t>pa</a:t>
            </a:r>
            <a:r>
              <a:rPr dirty="0" spc="220"/>
              <a:t>r</a:t>
            </a:r>
            <a:r>
              <a:rPr dirty="0" spc="185"/>
              <a:t>te</a:t>
            </a:r>
            <a:r>
              <a:rPr dirty="0" spc="210"/>
              <a:t> </a:t>
            </a:r>
            <a:r>
              <a:rPr dirty="0" spc="280"/>
              <a:t>Elétr</a:t>
            </a:r>
            <a:r>
              <a:rPr dirty="0" spc="210"/>
              <a:t>i</a:t>
            </a:r>
            <a:r>
              <a:rPr dirty="0" spc="300"/>
              <a:t>c</a:t>
            </a:r>
            <a:r>
              <a:rPr dirty="0" spc="270"/>
              <a:t>a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23744" y="2813303"/>
            <a:ext cx="1816608" cy="404469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54879" y="2813302"/>
            <a:ext cx="1828800" cy="404469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40168" y="2813303"/>
            <a:ext cx="1816607" cy="40446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4363" y="540842"/>
            <a:ext cx="928878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75"/>
              <a:t>Manutenção</a:t>
            </a:r>
            <a:r>
              <a:rPr dirty="0" spc="204"/>
              <a:t> </a:t>
            </a:r>
            <a:r>
              <a:rPr dirty="0" spc="260"/>
              <a:t>Base</a:t>
            </a:r>
            <a:r>
              <a:rPr dirty="0" spc="195"/>
              <a:t> </a:t>
            </a:r>
            <a:r>
              <a:rPr dirty="0" spc="250"/>
              <a:t>para</a:t>
            </a:r>
            <a:r>
              <a:rPr dirty="0" spc="215"/>
              <a:t> </a:t>
            </a:r>
            <a:r>
              <a:rPr dirty="0" spc="245"/>
              <a:t>criação</a:t>
            </a:r>
            <a:r>
              <a:rPr dirty="0" spc="229"/>
              <a:t> </a:t>
            </a:r>
            <a:r>
              <a:rPr dirty="0" spc="220"/>
              <a:t>abelhas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7319" y="1365503"/>
            <a:ext cx="3941063" cy="5334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57088" y="1365503"/>
            <a:ext cx="4175760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910838"/>
            <a:ext cx="2962656" cy="394715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390"/>
              <a:t>R</a:t>
            </a:r>
            <a:r>
              <a:rPr dirty="0" spc="300"/>
              <a:t>e</a:t>
            </a:r>
            <a:r>
              <a:rPr dirty="0" spc="300"/>
              <a:t>c</a:t>
            </a:r>
            <a:r>
              <a:rPr dirty="0" spc="204"/>
              <a:t>i</a:t>
            </a:r>
            <a:r>
              <a:rPr dirty="0" spc="200"/>
              <a:t>nt</a:t>
            </a:r>
            <a:r>
              <a:rPr dirty="0" spc="245"/>
              <a:t>o</a:t>
            </a:r>
            <a:r>
              <a:rPr dirty="0" spc="250"/>
              <a:t> </a:t>
            </a:r>
            <a:r>
              <a:rPr dirty="0" spc="225"/>
              <a:t>das</a:t>
            </a:r>
            <a:r>
              <a:rPr dirty="0" spc="240"/>
              <a:t> </a:t>
            </a:r>
            <a:r>
              <a:rPr dirty="0" spc="280"/>
              <a:t>Ara</a:t>
            </a:r>
            <a:r>
              <a:rPr dirty="0" spc="240"/>
              <a:t>r</a:t>
            </a:r>
            <a:r>
              <a:rPr dirty="0" spc="210"/>
              <a:t>as</a:t>
            </a:r>
            <a:r>
              <a:rPr dirty="0" spc="220"/>
              <a:t> </a:t>
            </a:r>
            <a:r>
              <a:rPr dirty="0" spc="155"/>
              <a:t>e</a:t>
            </a:r>
            <a:r>
              <a:rPr dirty="0" spc="235"/>
              <a:t> </a:t>
            </a:r>
            <a:r>
              <a:rPr dirty="0" spc="1090"/>
              <a:t>J</a:t>
            </a:r>
            <a:r>
              <a:rPr dirty="0" spc="285"/>
              <a:t>acut</a:t>
            </a:r>
            <a:r>
              <a:rPr dirty="0" spc="190"/>
              <a:t>i</a:t>
            </a:r>
            <a:r>
              <a:rPr dirty="0" spc="330"/>
              <a:t>n</a:t>
            </a:r>
            <a:r>
              <a:rPr dirty="0" spc="290"/>
              <a:t>g</a:t>
            </a:r>
            <a:r>
              <a:rPr dirty="0" spc="210"/>
              <a:t>as</a:t>
            </a:r>
            <a:r>
              <a:rPr dirty="0" spc="245"/>
              <a:t> </a:t>
            </a:r>
            <a:r>
              <a:rPr dirty="0" spc="-495">
                <a:latin typeface="Tahoma"/>
                <a:cs typeface="Tahoma"/>
              </a:rPr>
              <a:t>–</a:t>
            </a:r>
            <a:r>
              <a:rPr dirty="0" spc="-25">
                <a:latin typeface="Tahoma"/>
                <a:cs typeface="Tahoma"/>
              </a:rPr>
              <a:t> </a:t>
            </a:r>
            <a:r>
              <a:rPr dirty="0" spc="245"/>
              <a:t>m</a:t>
            </a:r>
            <a:r>
              <a:rPr dirty="0" spc="265"/>
              <a:t>a</a:t>
            </a:r>
            <a:r>
              <a:rPr dirty="0" spc="305"/>
              <a:t>n</a:t>
            </a:r>
            <a:r>
              <a:rPr dirty="0" spc="210"/>
              <a:t>utenção  </a:t>
            </a:r>
            <a:r>
              <a:rPr dirty="0" spc="250"/>
              <a:t>hidráulica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35807" y="2910838"/>
            <a:ext cx="2962656" cy="394715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14104" y="2889503"/>
            <a:ext cx="2977896" cy="39684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96000" y="2889504"/>
            <a:ext cx="2990088" cy="396849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910838"/>
            <a:ext cx="2962656" cy="394715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4363" y="540842"/>
            <a:ext cx="1036764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21535" algn="l"/>
              </a:tabLst>
            </a:pPr>
            <a:r>
              <a:rPr dirty="0" spc="390"/>
              <a:t>R</a:t>
            </a:r>
            <a:r>
              <a:rPr dirty="0" spc="300"/>
              <a:t>e</a:t>
            </a:r>
            <a:r>
              <a:rPr dirty="0" spc="300"/>
              <a:t>c</a:t>
            </a:r>
            <a:r>
              <a:rPr dirty="0" spc="204"/>
              <a:t>i</a:t>
            </a:r>
            <a:r>
              <a:rPr dirty="0" spc="200"/>
              <a:t>nt</a:t>
            </a:r>
            <a:r>
              <a:rPr dirty="0" spc="245"/>
              <a:t>o</a:t>
            </a:r>
            <a:r>
              <a:rPr dirty="0"/>
              <a:t>	</a:t>
            </a:r>
            <a:r>
              <a:rPr dirty="0" spc="240"/>
              <a:t>Avestruz</a:t>
            </a:r>
            <a:r>
              <a:rPr dirty="0" spc="240"/>
              <a:t> </a:t>
            </a:r>
            <a:r>
              <a:rPr dirty="0" spc="-495">
                <a:latin typeface="Tahoma"/>
                <a:cs typeface="Tahoma"/>
              </a:rPr>
              <a:t>–</a:t>
            </a:r>
            <a:r>
              <a:rPr dirty="0" spc="-25">
                <a:latin typeface="Tahoma"/>
                <a:cs typeface="Tahoma"/>
              </a:rPr>
              <a:t> </a:t>
            </a:r>
            <a:r>
              <a:rPr dirty="0" spc="245"/>
              <a:t>m</a:t>
            </a:r>
            <a:r>
              <a:rPr dirty="0" spc="265"/>
              <a:t>a</a:t>
            </a:r>
            <a:r>
              <a:rPr dirty="0" spc="305"/>
              <a:t>n</a:t>
            </a:r>
            <a:r>
              <a:rPr dirty="0" spc="235"/>
              <a:t>utençã</a:t>
            </a:r>
            <a:r>
              <a:rPr dirty="0" spc="265"/>
              <a:t>o</a:t>
            </a:r>
            <a:r>
              <a:rPr dirty="0" spc="235"/>
              <a:t> </a:t>
            </a:r>
            <a:r>
              <a:rPr dirty="0" spc="505"/>
              <a:t>H</a:t>
            </a:r>
            <a:r>
              <a:rPr dirty="0" spc="235"/>
              <a:t>i</a:t>
            </a:r>
            <a:r>
              <a:rPr dirty="0" spc="254"/>
              <a:t>drá</a:t>
            </a:r>
            <a:r>
              <a:rPr dirty="0" spc="290"/>
              <a:t>u</a:t>
            </a:r>
            <a:r>
              <a:rPr dirty="0" spc="170"/>
              <a:t>l</a:t>
            </a:r>
            <a:r>
              <a:rPr dirty="0" spc="190"/>
              <a:t>i</a:t>
            </a:r>
            <a:r>
              <a:rPr dirty="0" spc="300"/>
              <a:t>c</a:t>
            </a:r>
            <a:r>
              <a:rPr dirty="0" spc="270"/>
              <a:t>a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80232" y="2889502"/>
            <a:ext cx="2962656" cy="39471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00671" y="2889503"/>
            <a:ext cx="5291327" cy="396849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3749038"/>
            <a:ext cx="5763768" cy="310895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4363" y="540842"/>
            <a:ext cx="724979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75"/>
              <a:t>Manutenção</a:t>
            </a:r>
            <a:r>
              <a:rPr dirty="0" spc="195"/>
              <a:t> </a:t>
            </a:r>
            <a:r>
              <a:rPr dirty="0" spc="215"/>
              <a:t>ponte</a:t>
            </a:r>
            <a:r>
              <a:rPr dirty="0" spc="204"/>
              <a:t> de</a:t>
            </a:r>
            <a:r>
              <a:rPr dirty="0" spc="225"/>
              <a:t> madeira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85032" y="1222247"/>
            <a:ext cx="5431536" cy="24231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28232" y="3749039"/>
            <a:ext cx="5763768" cy="310895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928" y="1536191"/>
            <a:ext cx="3331464" cy="515416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4363" y="540842"/>
            <a:ext cx="730758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75"/>
              <a:t>Manutenção</a:t>
            </a:r>
            <a:r>
              <a:rPr dirty="0" spc="204"/>
              <a:t> </a:t>
            </a:r>
            <a:r>
              <a:rPr dirty="0" spc="270"/>
              <a:t>Ponte</a:t>
            </a:r>
            <a:r>
              <a:rPr dirty="0" spc="210"/>
              <a:t> </a:t>
            </a:r>
            <a:r>
              <a:rPr dirty="0" spc="204"/>
              <a:t>de</a:t>
            </a:r>
            <a:r>
              <a:rPr dirty="0" spc="240"/>
              <a:t> </a:t>
            </a:r>
            <a:r>
              <a:rPr dirty="0" spc="260"/>
              <a:t>Madeira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91128" y="1536191"/>
            <a:ext cx="4572000" cy="515416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58783" y="1536191"/>
            <a:ext cx="3331464" cy="51541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687" y="2313432"/>
            <a:ext cx="5724144" cy="429158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4363" y="540842"/>
            <a:ext cx="724979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75"/>
              <a:t>Manutenção</a:t>
            </a:r>
            <a:r>
              <a:rPr dirty="0" spc="195"/>
              <a:t> </a:t>
            </a:r>
            <a:r>
              <a:rPr dirty="0" spc="215"/>
              <a:t>ponte</a:t>
            </a:r>
            <a:r>
              <a:rPr dirty="0" spc="204"/>
              <a:t> de</a:t>
            </a:r>
            <a:r>
              <a:rPr dirty="0" spc="225"/>
              <a:t> madeira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1240" y="2313432"/>
            <a:ext cx="5721096" cy="429158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441447"/>
            <a:ext cx="5888736" cy="441655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4363" y="540842"/>
            <a:ext cx="780923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580"/>
              <a:t>SUELP</a:t>
            </a:r>
            <a:r>
              <a:rPr dirty="0" spc="254"/>
              <a:t> </a:t>
            </a:r>
            <a:r>
              <a:rPr dirty="0" spc="-495">
                <a:latin typeface="Tahoma"/>
                <a:cs typeface="Tahoma"/>
              </a:rPr>
              <a:t>–</a:t>
            </a:r>
            <a:r>
              <a:rPr dirty="0" spc="-25">
                <a:latin typeface="Tahoma"/>
                <a:cs typeface="Tahoma"/>
              </a:rPr>
              <a:t> </a:t>
            </a:r>
            <a:r>
              <a:rPr dirty="0" spc="300"/>
              <a:t>c</a:t>
            </a:r>
            <a:r>
              <a:rPr dirty="0" spc="225"/>
              <a:t>er</a:t>
            </a:r>
            <a:r>
              <a:rPr dirty="0" spc="200"/>
              <a:t>c</a:t>
            </a:r>
            <a:r>
              <a:rPr dirty="0" spc="270"/>
              <a:t>a</a:t>
            </a:r>
            <a:r>
              <a:rPr dirty="0" spc="240"/>
              <a:t> </a:t>
            </a:r>
            <a:r>
              <a:rPr dirty="0" spc="260"/>
              <a:t>pa</a:t>
            </a:r>
            <a:r>
              <a:rPr dirty="0" spc="215"/>
              <a:t>r</a:t>
            </a:r>
            <a:r>
              <a:rPr dirty="0" spc="270"/>
              <a:t>a</a:t>
            </a:r>
            <a:r>
              <a:rPr dirty="0" spc="220"/>
              <a:t> </a:t>
            </a:r>
            <a:r>
              <a:rPr dirty="0" spc="300"/>
              <a:t>c</a:t>
            </a:r>
            <a:r>
              <a:rPr dirty="0" spc="200"/>
              <a:t>omposteira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03264" y="2441447"/>
            <a:ext cx="5888736" cy="441655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1403" y="540842"/>
            <a:ext cx="8017509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580"/>
              <a:t>SUELP</a:t>
            </a:r>
            <a:r>
              <a:rPr dirty="0" spc="254"/>
              <a:t> </a:t>
            </a:r>
            <a:r>
              <a:rPr dirty="0" spc="-495">
                <a:latin typeface="Tahoma"/>
                <a:cs typeface="Tahoma"/>
              </a:rPr>
              <a:t>–</a:t>
            </a:r>
            <a:r>
              <a:rPr dirty="0" spc="-25">
                <a:latin typeface="Tahoma"/>
                <a:cs typeface="Tahoma"/>
              </a:rPr>
              <a:t> </a:t>
            </a:r>
            <a:r>
              <a:rPr dirty="0" spc="740"/>
              <a:t>C</a:t>
            </a:r>
            <a:r>
              <a:rPr dirty="0" spc="225"/>
              <a:t>erc</a:t>
            </a:r>
            <a:r>
              <a:rPr dirty="0" spc="254"/>
              <a:t>a</a:t>
            </a:r>
            <a:r>
              <a:rPr dirty="0" spc="235"/>
              <a:t> </a:t>
            </a:r>
            <a:r>
              <a:rPr dirty="0" spc="260"/>
              <a:t>pa</a:t>
            </a:r>
            <a:r>
              <a:rPr dirty="0" spc="220"/>
              <a:t>r</a:t>
            </a:r>
            <a:r>
              <a:rPr dirty="0" spc="270"/>
              <a:t>a</a:t>
            </a:r>
            <a:r>
              <a:rPr dirty="0" spc="220"/>
              <a:t> </a:t>
            </a:r>
            <a:r>
              <a:rPr dirty="0" spc="740"/>
              <a:t>C</a:t>
            </a:r>
            <a:r>
              <a:rPr dirty="0" spc="200"/>
              <a:t>omposteira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49423" y="1929383"/>
            <a:ext cx="6580632" cy="49286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4363" y="540842"/>
            <a:ext cx="1084770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90"/>
              <a:t>R</a:t>
            </a:r>
            <a:r>
              <a:rPr dirty="0" spc="300"/>
              <a:t>e</a:t>
            </a:r>
            <a:r>
              <a:rPr dirty="0" spc="300"/>
              <a:t>c</a:t>
            </a:r>
            <a:r>
              <a:rPr dirty="0" spc="204"/>
              <a:t>i</a:t>
            </a:r>
            <a:r>
              <a:rPr dirty="0" spc="200"/>
              <a:t>nt</a:t>
            </a:r>
            <a:r>
              <a:rPr dirty="0" spc="245"/>
              <a:t>o</a:t>
            </a:r>
            <a:r>
              <a:rPr dirty="0" spc="250"/>
              <a:t> </a:t>
            </a:r>
            <a:r>
              <a:rPr dirty="0" spc="200"/>
              <a:t>do</a:t>
            </a:r>
            <a:r>
              <a:rPr dirty="0" spc="240"/>
              <a:t> </a:t>
            </a:r>
            <a:r>
              <a:rPr dirty="0" spc="254"/>
              <a:t>Urs</a:t>
            </a:r>
            <a:r>
              <a:rPr dirty="0" spc="280"/>
              <a:t>o</a:t>
            </a:r>
            <a:r>
              <a:rPr dirty="0" spc="235"/>
              <a:t> </a:t>
            </a:r>
            <a:r>
              <a:rPr dirty="0" spc="-495">
                <a:latin typeface="Tahoma"/>
                <a:cs typeface="Tahoma"/>
              </a:rPr>
              <a:t>–</a:t>
            </a:r>
            <a:r>
              <a:rPr dirty="0">
                <a:latin typeface="Tahoma"/>
                <a:cs typeface="Tahoma"/>
              </a:rPr>
              <a:t> </a:t>
            </a:r>
            <a:r>
              <a:rPr dirty="0" spc="345"/>
              <a:t>Manu</a:t>
            </a:r>
            <a:r>
              <a:rPr dirty="0" spc="200"/>
              <a:t>t</a:t>
            </a:r>
            <a:r>
              <a:rPr dirty="0" spc="229"/>
              <a:t>ençã</a:t>
            </a:r>
            <a:r>
              <a:rPr dirty="0" spc="250"/>
              <a:t>o</a:t>
            </a:r>
            <a:r>
              <a:rPr dirty="0" spc="204"/>
              <a:t> </a:t>
            </a:r>
            <a:r>
              <a:rPr dirty="0" spc="520"/>
              <a:t>C</a:t>
            </a:r>
            <a:r>
              <a:rPr dirty="0" spc="500"/>
              <a:t>a</a:t>
            </a:r>
            <a:r>
              <a:rPr dirty="0" spc="280"/>
              <a:t>m</a:t>
            </a:r>
            <a:r>
              <a:rPr dirty="0" spc="170"/>
              <a:t>b</a:t>
            </a:r>
            <a:r>
              <a:rPr dirty="0" spc="204"/>
              <a:t>i</a:t>
            </a:r>
            <a:r>
              <a:rPr dirty="0" spc="225"/>
              <a:t>amento</a:t>
            </a:r>
            <a:r>
              <a:rPr dirty="0" spc="165"/>
              <a:t>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5191" y="1222247"/>
            <a:ext cx="9406128" cy="536752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928" y="2523744"/>
            <a:ext cx="1972056" cy="41788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4363" y="540842"/>
            <a:ext cx="1030414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15"/>
              <a:t>Sala</a:t>
            </a:r>
            <a:r>
              <a:rPr dirty="0" spc="225"/>
              <a:t> </a:t>
            </a:r>
            <a:r>
              <a:rPr dirty="0" spc="204"/>
              <a:t>de</a:t>
            </a:r>
            <a:r>
              <a:rPr dirty="0" spc="240"/>
              <a:t> </a:t>
            </a:r>
            <a:r>
              <a:rPr dirty="0" spc="220"/>
              <a:t>transpo</a:t>
            </a:r>
            <a:r>
              <a:rPr dirty="0" spc="204"/>
              <a:t>r</a:t>
            </a:r>
            <a:r>
              <a:rPr dirty="0" spc="185"/>
              <a:t>te</a:t>
            </a:r>
            <a:r>
              <a:rPr dirty="0" spc="220"/>
              <a:t> </a:t>
            </a:r>
            <a:r>
              <a:rPr dirty="0" spc="-495">
                <a:latin typeface="Tahoma"/>
                <a:cs typeface="Tahoma"/>
              </a:rPr>
              <a:t>–</a:t>
            </a:r>
            <a:r>
              <a:rPr dirty="0" spc="-25">
                <a:latin typeface="Tahoma"/>
                <a:cs typeface="Tahoma"/>
              </a:rPr>
              <a:t> </a:t>
            </a:r>
            <a:r>
              <a:rPr dirty="0" spc="350"/>
              <a:t>Man</a:t>
            </a:r>
            <a:r>
              <a:rPr dirty="0" spc="320"/>
              <a:t>u</a:t>
            </a:r>
            <a:r>
              <a:rPr dirty="0" spc="235"/>
              <a:t>tenção</a:t>
            </a:r>
            <a:r>
              <a:rPr dirty="0" spc="220"/>
              <a:t> </a:t>
            </a:r>
            <a:r>
              <a:rPr dirty="0" spc="300"/>
              <a:t>c</a:t>
            </a:r>
            <a:r>
              <a:rPr dirty="0" spc="215"/>
              <a:t>o</a:t>
            </a:r>
            <a:r>
              <a:rPr dirty="0" spc="229"/>
              <a:t>n</a:t>
            </a:r>
            <a:r>
              <a:rPr dirty="0" spc="300"/>
              <a:t>c</a:t>
            </a:r>
            <a:r>
              <a:rPr dirty="0" spc="245"/>
              <a:t>lu</a:t>
            </a:r>
            <a:r>
              <a:rPr dirty="0" spc="180"/>
              <a:t>í</a:t>
            </a:r>
            <a:r>
              <a:rPr dirty="0" spc="260"/>
              <a:t>da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65248" y="2523744"/>
            <a:ext cx="1969007" cy="417880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41520" y="3154679"/>
            <a:ext cx="7519416" cy="354787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743" y="1755648"/>
            <a:ext cx="3657600" cy="4876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67329" y="540842"/>
            <a:ext cx="565721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75"/>
              <a:t>Manutenção</a:t>
            </a:r>
            <a:r>
              <a:rPr dirty="0" spc="195"/>
              <a:t> </a:t>
            </a:r>
            <a:r>
              <a:rPr dirty="0" spc="200"/>
              <a:t>de</a:t>
            </a:r>
            <a:r>
              <a:rPr dirty="0" spc="215"/>
              <a:t> </a:t>
            </a:r>
            <a:r>
              <a:rPr dirty="0" spc="250"/>
              <a:t>Tampas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39767" y="1755648"/>
            <a:ext cx="3657599" cy="48768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96656" y="1755648"/>
            <a:ext cx="3657600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9559" y="1682495"/>
            <a:ext cx="2197608" cy="498043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50339" y="540842"/>
            <a:ext cx="8373109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75"/>
              <a:t>Manutenção</a:t>
            </a:r>
            <a:r>
              <a:rPr dirty="0" spc="225"/>
              <a:t> </a:t>
            </a:r>
            <a:r>
              <a:rPr dirty="0" spc="270"/>
              <a:t>Elétrica</a:t>
            </a:r>
            <a:r>
              <a:rPr dirty="0" spc="220"/>
              <a:t> </a:t>
            </a:r>
            <a:r>
              <a:rPr dirty="0" spc="235"/>
              <a:t>Almoxarifado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85288" y="1682495"/>
            <a:ext cx="2197608" cy="498043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17591" y="1682495"/>
            <a:ext cx="2008632" cy="502615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54823" y="1682495"/>
            <a:ext cx="2292096" cy="502615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878568" y="1682495"/>
            <a:ext cx="2194560" cy="502615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4363" y="540842"/>
            <a:ext cx="919861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60"/>
              <a:t>Serpentár</a:t>
            </a:r>
            <a:r>
              <a:rPr dirty="0" spc="170"/>
              <a:t>i</a:t>
            </a:r>
            <a:r>
              <a:rPr dirty="0" spc="150"/>
              <a:t>o</a:t>
            </a:r>
            <a:r>
              <a:rPr dirty="0" spc="204"/>
              <a:t> </a:t>
            </a:r>
            <a:r>
              <a:rPr dirty="0" spc="-495">
                <a:latin typeface="Tahoma"/>
                <a:cs typeface="Tahoma"/>
              </a:rPr>
              <a:t>–</a:t>
            </a:r>
            <a:r>
              <a:rPr dirty="0" spc="-25">
                <a:latin typeface="Tahoma"/>
                <a:cs typeface="Tahoma"/>
              </a:rPr>
              <a:t> </a:t>
            </a:r>
            <a:r>
              <a:rPr dirty="0" spc="260"/>
              <a:t>Substit</a:t>
            </a:r>
            <a:r>
              <a:rPr dirty="0" spc="345"/>
              <a:t>u</a:t>
            </a:r>
            <a:r>
              <a:rPr dirty="0" spc="204"/>
              <a:t>i</a:t>
            </a:r>
            <a:r>
              <a:rPr dirty="0" spc="300"/>
              <a:t>ç</a:t>
            </a:r>
            <a:r>
              <a:rPr dirty="0" spc="210"/>
              <a:t>ão</a:t>
            </a:r>
            <a:r>
              <a:rPr dirty="0" spc="225"/>
              <a:t> </a:t>
            </a:r>
            <a:r>
              <a:rPr dirty="0" spc="204"/>
              <a:t>de</a:t>
            </a:r>
            <a:r>
              <a:rPr dirty="0" spc="250"/>
              <a:t> </a:t>
            </a:r>
            <a:r>
              <a:rPr dirty="0" spc="225"/>
              <a:t>tomadas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1416" y="1655064"/>
            <a:ext cx="3474720" cy="507187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86655" y="1655062"/>
            <a:ext cx="3218688" cy="507796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55864" y="1655064"/>
            <a:ext cx="3706368" cy="507187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907791"/>
            <a:ext cx="2962656" cy="395020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74138" y="540842"/>
            <a:ext cx="524764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75"/>
              <a:t>Limpeza</a:t>
            </a:r>
            <a:r>
              <a:rPr dirty="0" spc="235"/>
              <a:t> </a:t>
            </a:r>
            <a:r>
              <a:rPr dirty="0" spc="200"/>
              <a:t>de</a:t>
            </a:r>
            <a:r>
              <a:rPr dirty="0" spc="215"/>
              <a:t> </a:t>
            </a:r>
            <a:r>
              <a:rPr dirty="0" spc="370"/>
              <a:t>Eco</a:t>
            </a:r>
            <a:r>
              <a:rPr dirty="0" spc="229"/>
              <a:t> </a:t>
            </a:r>
            <a:r>
              <a:rPr dirty="0" spc="260"/>
              <a:t>Fossa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69335" y="2907791"/>
            <a:ext cx="2962656" cy="395020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2952" y="2907791"/>
            <a:ext cx="2962655" cy="395020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62288" y="2907792"/>
            <a:ext cx="3029711" cy="395020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95727"/>
            <a:ext cx="5949696" cy="446227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28264" y="362534"/>
            <a:ext cx="417131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70"/>
              <a:t>Podas</a:t>
            </a:r>
            <a:r>
              <a:rPr dirty="0" spc="204"/>
              <a:t> </a:t>
            </a:r>
            <a:r>
              <a:rPr dirty="0" spc="200"/>
              <a:t>de</a:t>
            </a:r>
            <a:r>
              <a:rPr dirty="0" spc="204"/>
              <a:t> </a:t>
            </a:r>
            <a:r>
              <a:rPr dirty="0" spc="220"/>
              <a:t>Árvores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42303" y="2395727"/>
            <a:ext cx="5949695" cy="446227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773934"/>
            <a:ext cx="3813048" cy="508406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701" y="362534"/>
            <a:ext cx="3697604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50"/>
              <a:t>Continuação.....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91000" y="1773934"/>
            <a:ext cx="3810000" cy="508406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78952" y="1773934"/>
            <a:ext cx="3813047" cy="508406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7325" y="3451301"/>
            <a:ext cx="712470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75030" algn="l"/>
              </a:tabLst>
            </a:pPr>
            <a:r>
              <a:rPr dirty="0" sz="4300" spc="-400">
                <a:solidFill>
                  <a:srgbClr val="FFC908"/>
                </a:solidFill>
                <a:latin typeface="Lucida Sans Unicode"/>
                <a:cs typeface="Lucida Sans Unicode"/>
              </a:rPr>
              <a:t>▶	</a:t>
            </a:r>
            <a:r>
              <a:rPr dirty="0" sz="5400" spc="310">
                <a:solidFill>
                  <a:srgbClr val="404040"/>
                </a:solidFill>
                <a:latin typeface="Cambria"/>
                <a:cs typeface="Cambria"/>
              </a:rPr>
              <a:t>Mês</a:t>
            </a:r>
            <a:r>
              <a:rPr dirty="0" sz="5400" spc="290">
                <a:solidFill>
                  <a:srgbClr val="404040"/>
                </a:solidFill>
                <a:latin typeface="Cambria"/>
                <a:cs typeface="Cambria"/>
              </a:rPr>
              <a:t> </a:t>
            </a:r>
            <a:r>
              <a:rPr dirty="0" sz="5400" spc="80">
                <a:solidFill>
                  <a:srgbClr val="404040"/>
                </a:solidFill>
                <a:latin typeface="Cambria"/>
                <a:cs typeface="Cambria"/>
              </a:rPr>
              <a:t>de</a:t>
            </a:r>
            <a:r>
              <a:rPr dirty="0" sz="5400" spc="290">
                <a:solidFill>
                  <a:srgbClr val="404040"/>
                </a:solidFill>
                <a:latin typeface="Cambria"/>
                <a:cs typeface="Cambria"/>
              </a:rPr>
              <a:t> </a:t>
            </a:r>
            <a:r>
              <a:rPr dirty="0" sz="5400" spc="140" b="1">
                <a:solidFill>
                  <a:srgbClr val="404040"/>
                </a:solidFill>
                <a:latin typeface="Cambria"/>
                <a:cs typeface="Cambria"/>
              </a:rPr>
              <a:t>Julho/2022</a:t>
            </a:r>
            <a:endParaRPr sz="5400">
              <a:latin typeface="Cambria"/>
              <a:cs typeface="Cambri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1449" y="49950"/>
            <a:ext cx="2873157" cy="28582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441447"/>
            <a:ext cx="5888736" cy="441655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4363" y="540842"/>
            <a:ext cx="976249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90"/>
              <a:t>R</a:t>
            </a:r>
            <a:r>
              <a:rPr dirty="0" spc="300"/>
              <a:t>e</a:t>
            </a:r>
            <a:r>
              <a:rPr dirty="0" spc="300"/>
              <a:t>c</a:t>
            </a:r>
            <a:r>
              <a:rPr dirty="0" spc="204"/>
              <a:t>i</a:t>
            </a:r>
            <a:r>
              <a:rPr dirty="0" spc="200"/>
              <a:t>nt</a:t>
            </a:r>
            <a:r>
              <a:rPr dirty="0" spc="245"/>
              <a:t>o</a:t>
            </a:r>
            <a:r>
              <a:rPr dirty="0" spc="250"/>
              <a:t> </a:t>
            </a:r>
            <a:r>
              <a:rPr dirty="0" spc="200"/>
              <a:t>do</a:t>
            </a:r>
            <a:r>
              <a:rPr dirty="0" spc="240"/>
              <a:t> </a:t>
            </a:r>
            <a:r>
              <a:rPr dirty="0" spc="254"/>
              <a:t>Urs</a:t>
            </a:r>
            <a:r>
              <a:rPr dirty="0" spc="280"/>
              <a:t>o</a:t>
            </a:r>
            <a:r>
              <a:rPr dirty="0" spc="235"/>
              <a:t> </a:t>
            </a:r>
            <a:r>
              <a:rPr dirty="0" spc="-495">
                <a:latin typeface="Tahoma"/>
                <a:cs typeface="Tahoma"/>
              </a:rPr>
              <a:t>–</a:t>
            </a:r>
            <a:r>
              <a:rPr dirty="0">
                <a:latin typeface="Tahoma"/>
                <a:cs typeface="Tahoma"/>
              </a:rPr>
              <a:t> </a:t>
            </a:r>
            <a:r>
              <a:rPr dirty="0" spc="245"/>
              <a:t>m</a:t>
            </a:r>
            <a:r>
              <a:rPr dirty="0" spc="215"/>
              <a:t>o</a:t>
            </a:r>
            <a:r>
              <a:rPr dirty="0" spc="229"/>
              <a:t>n</a:t>
            </a:r>
            <a:r>
              <a:rPr dirty="0" spc="260"/>
              <a:t>ta</a:t>
            </a:r>
            <a:r>
              <a:rPr dirty="0" spc="310"/>
              <a:t>g</a:t>
            </a:r>
            <a:r>
              <a:rPr dirty="0" spc="150"/>
              <a:t>e</a:t>
            </a:r>
            <a:r>
              <a:rPr dirty="0" spc="260"/>
              <a:t>m</a:t>
            </a:r>
            <a:r>
              <a:rPr dirty="0" spc="195"/>
              <a:t> </a:t>
            </a:r>
            <a:r>
              <a:rPr dirty="0" spc="240"/>
              <a:t>tra</a:t>
            </a:r>
            <a:r>
              <a:rPr dirty="0" spc="195"/>
              <a:t>t</a:t>
            </a:r>
            <a:r>
              <a:rPr dirty="0" spc="215"/>
              <a:t>amento.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03264" y="2441447"/>
            <a:ext cx="5888735" cy="441655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928" y="1524000"/>
            <a:ext cx="5922264" cy="453847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4363" y="540842"/>
            <a:ext cx="891921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90"/>
              <a:t>R</a:t>
            </a:r>
            <a:r>
              <a:rPr dirty="0" spc="300"/>
              <a:t>e</a:t>
            </a:r>
            <a:r>
              <a:rPr dirty="0" spc="300"/>
              <a:t>c</a:t>
            </a:r>
            <a:r>
              <a:rPr dirty="0" spc="204"/>
              <a:t>i</a:t>
            </a:r>
            <a:r>
              <a:rPr dirty="0" spc="200"/>
              <a:t>nt</a:t>
            </a:r>
            <a:r>
              <a:rPr dirty="0" spc="245"/>
              <a:t>o</a:t>
            </a:r>
            <a:r>
              <a:rPr dirty="0" spc="250"/>
              <a:t> </a:t>
            </a:r>
            <a:r>
              <a:rPr dirty="0" spc="200"/>
              <a:t>do</a:t>
            </a:r>
            <a:r>
              <a:rPr dirty="0" spc="240"/>
              <a:t> </a:t>
            </a:r>
            <a:r>
              <a:rPr dirty="0" spc="254"/>
              <a:t>Urs</a:t>
            </a:r>
            <a:r>
              <a:rPr dirty="0" spc="280"/>
              <a:t>o</a:t>
            </a:r>
            <a:r>
              <a:rPr dirty="0" spc="235"/>
              <a:t> </a:t>
            </a:r>
            <a:r>
              <a:rPr dirty="0" spc="-495">
                <a:latin typeface="Tahoma"/>
                <a:cs typeface="Tahoma"/>
              </a:rPr>
              <a:t>–</a:t>
            </a:r>
            <a:r>
              <a:rPr dirty="0">
                <a:latin typeface="Tahoma"/>
                <a:cs typeface="Tahoma"/>
              </a:rPr>
              <a:t> </a:t>
            </a:r>
            <a:r>
              <a:rPr dirty="0" spc="240"/>
              <a:t>tra</a:t>
            </a:r>
            <a:r>
              <a:rPr dirty="0" spc="195"/>
              <a:t>t</a:t>
            </a:r>
            <a:r>
              <a:rPr dirty="0" spc="225"/>
              <a:t>amento</a:t>
            </a:r>
            <a:r>
              <a:rPr dirty="0" spc="195"/>
              <a:t> </a:t>
            </a:r>
            <a:r>
              <a:rPr dirty="0" spc="200"/>
              <a:t>do</a:t>
            </a:r>
            <a:r>
              <a:rPr dirty="0" spc="240"/>
              <a:t> </a:t>
            </a:r>
            <a:r>
              <a:rPr dirty="0" spc="200"/>
              <a:t>urso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69735" y="1524000"/>
            <a:ext cx="5736336" cy="45384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4363" y="540842"/>
            <a:ext cx="1131697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75"/>
              <a:t>Galeria</a:t>
            </a:r>
            <a:r>
              <a:rPr dirty="0" spc="195"/>
              <a:t> </a:t>
            </a:r>
            <a:r>
              <a:rPr dirty="0" spc="265"/>
              <a:t>África</a:t>
            </a:r>
            <a:r>
              <a:rPr dirty="0" spc="245"/>
              <a:t> </a:t>
            </a:r>
            <a:r>
              <a:rPr dirty="0" spc="-495">
                <a:latin typeface="Tahoma"/>
                <a:cs typeface="Tahoma"/>
              </a:rPr>
              <a:t>–</a:t>
            </a:r>
            <a:r>
              <a:rPr dirty="0" spc="5">
                <a:latin typeface="Tahoma"/>
                <a:cs typeface="Tahoma"/>
              </a:rPr>
              <a:t> </a:t>
            </a:r>
            <a:r>
              <a:rPr dirty="0" spc="275"/>
              <a:t>Manutenção</a:t>
            </a:r>
            <a:r>
              <a:rPr dirty="0" spc="204"/>
              <a:t> </a:t>
            </a:r>
            <a:r>
              <a:rPr dirty="0" spc="210"/>
              <a:t>portão</a:t>
            </a:r>
            <a:r>
              <a:rPr dirty="0" spc="229"/>
              <a:t> </a:t>
            </a:r>
            <a:r>
              <a:rPr dirty="0" spc="204"/>
              <a:t>de</a:t>
            </a:r>
            <a:r>
              <a:rPr dirty="0" spc="245"/>
              <a:t> </a:t>
            </a:r>
            <a:r>
              <a:rPr dirty="0" spc="305"/>
              <a:t>Entrada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3504" y="1642872"/>
            <a:ext cx="3200399" cy="491032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21479" y="1642872"/>
            <a:ext cx="3624072" cy="491032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88095" y="1642872"/>
            <a:ext cx="3624072" cy="49103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8" y="1905000"/>
            <a:ext cx="2493264" cy="443484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4363" y="540842"/>
            <a:ext cx="848614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75"/>
              <a:t>Galeria</a:t>
            </a:r>
            <a:r>
              <a:rPr dirty="0" spc="200"/>
              <a:t> </a:t>
            </a:r>
            <a:r>
              <a:rPr dirty="0" spc="265"/>
              <a:t>África</a:t>
            </a:r>
            <a:r>
              <a:rPr dirty="0" spc="245"/>
              <a:t> </a:t>
            </a:r>
            <a:r>
              <a:rPr dirty="0" spc="-495">
                <a:latin typeface="Tahoma"/>
                <a:cs typeface="Tahoma"/>
              </a:rPr>
              <a:t>–</a:t>
            </a:r>
            <a:r>
              <a:rPr dirty="0" spc="5">
                <a:latin typeface="Tahoma"/>
                <a:cs typeface="Tahoma"/>
              </a:rPr>
              <a:t> </a:t>
            </a:r>
            <a:r>
              <a:rPr dirty="0" spc="260"/>
              <a:t>Recito</a:t>
            </a:r>
            <a:r>
              <a:rPr dirty="0" spc="245"/>
              <a:t> Hipopótamo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79192" y="1905000"/>
            <a:ext cx="2593848" cy="443484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64479" y="1905000"/>
            <a:ext cx="3328416" cy="44348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17864" y="1905000"/>
            <a:ext cx="3328416" cy="44348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5656" y="1648967"/>
            <a:ext cx="3694176" cy="492556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4363" y="540842"/>
            <a:ext cx="990917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390"/>
              <a:t>R</a:t>
            </a:r>
            <a:r>
              <a:rPr dirty="0" spc="300"/>
              <a:t>e</a:t>
            </a:r>
            <a:r>
              <a:rPr dirty="0" spc="300"/>
              <a:t>c</a:t>
            </a:r>
            <a:r>
              <a:rPr dirty="0" spc="204"/>
              <a:t>i</a:t>
            </a:r>
            <a:r>
              <a:rPr dirty="0" spc="180"/>
              <a:t>to</a:t>
            </a:r>
            <a:r>
              <a:rPr dirty="0" spc="240"/>
              <a:t> </a:t>
            </a:r>
            <a:r>
              <a:rPr dirty="0" spc="355"/>
              <a:t>Ur</a:t>
            </a:r>
            <a:r>
              <a:rPr dirty="0" spc="380"/>
              <a:t>u</a:t>
            </a:r>
            <a:r>
              <a:rPr dirty="0" spc="260"/>
              <a:t>bu</a:t>
            </a:r>
            <a:r>
              <a:rPr dirty="0" spc="240"/>
              <a:t> </a:t>
            </a:r>
            <a:r>
              <a:rPr dirty="0" spc="535"/>
              <a:t>R</a:t>
            </a:r>
            <a:r>
              <a:rPr dirty="0" spc="220"/>
              <a:t>e</a:t>
            </a:r>
            <a:r>
              <a:rPr dirty="0" spc="130"/>
              <a:t>i</a:t>
            </a:r>
            <a:r>
              <a:rPr dirty="0" spc="254"/>
              <a:t> </a:t>
            </a:r>
            <a:r>
              <a:rPr dirty="0" spc="-495">
                <a:latin typeface="Tahoma"/>
                <a:cs typeface="Tahoma"/>
              </a:rPr>
              <a:t>–</a:t>
            </a:r>
            <a:r>
              <a:rPr dirty="0" spc="-25">
                <a:latin typeface="Tahoma"/>
                <a:cs typeface="Tahoma"/>
              </a:rPr>
              <a:t> </a:t>
            </a:r>
            <a:r>
              <a:rPr dirty="0" spc="245"/>
              <a:t>m</a:t>
            </a:r>
            <a:r>
              <a:rPr dirty="0" spc="265"/>
              <a:t>a</a:t>
            </a:r>
            <a:r>
              <a:rPr dirty="0" spc="305"/>
              <a:t>n</a:t>
            </a:r>
            <a:r>
              <a:rPr dirty="0" spc="235"/>
              <a:t>utençã</a:t>
            </a:r>
            <a:r>
              <a:rPr dirty="0" spc="265"/>
              <a:t>o</a:t>
            </a:r>
            <a:r>
              <a:rPr dirty="0" spc="220"/>
              <a:t> </a:t>
            </a:r>
            <a:r>
              <a:rPr dirty="0" spc="295"/>
              <a:t>n</a:t>
            </a:r>
            <a:r>
              <a:rPr dirty="0" spc="265"/>
              <a:t>a</a:t>
            </a:r>
            <a:r>
              <a:rPr dirty="0" spc="240"/>
              <a:t> </a:t>
            </a:r>
            <a:r>
              <a:rPr dirty="0" spc="670"/>
              <a:t>G</a:t>
            </a:r>
            <a:r>
              <a:rPr dirty="0" spc="215"/>
              <a:t>rade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48911" y="1648967"/>
            <a:ext cx="3694176" cy="492556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02168" y="1648967"/>
            <a:ext cx="3697224" cy="492861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" y="1591055"/>
            <a:ext cx="2542032" cy="51145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4363" y="540842"/>
            <a:ext cx="1022858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60"/>
              <a:t>Recito</a:t>
            </a:r>
            <a:r>
              <a:rPr dirty="0" spc="240"/>
              <a:t> </a:t>
            </a:r>
            <a:r>
              <a:rPr dirty="0" spc="210"/>
              <a:t>rinoceronte</a:t>
            </a:r>
            <a:r>
              <a:rPr dirty="0" spc="185"/>
              <a:t> </a:t>
            </a:r>
            <a:r>
              <a:rPr dirty="0" spc="100"/>
              <a:t>Thor</a:t>
            </a:r>
            <a:r>
              <a:rPr dirty="0" spc="100">
                <a:latin typeface="Tahoma"/>
                <a:cs typeface="Tahoma"/>
              </a:rPr>
              <a:t>–</a:t>
            </a:r>
            <a:r>
              <a:rPr dirty="0" spc="-25">
                <a:latin typeface="Tahoma"/>
                <a:cs typeface="Tahoma"/>
              </a:rPr>
              <a:t> </a:t>
            </a:r>
            <a:r>
              <a:rPr dirty="0" spc="220"/>
              <a:t>retirada</a:t>
            </a:r>
            <a:r>
              <a:rPr dirty="0" spc="204"/>
              <a:t> </a:t>
            </a:r>
            <a:r>
              <a:rPr dirty="0" spc="200"/>
              <a:t>do</a:t>
            </a:r>
            <a:r>
              <a:rPr dirty="0" spc="240"/>
              <a:t> </a:t>
            </a:r>
            <a:r>
              <a:rPr dirty="0" spc="220"/>
              <a:t>vidro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9879" y="2200655"/>
            <a:ext cx="2862072" cy="452018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15584" y="3136392"/>
            <a:ext cx="6178296" cy="358444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928" y="3166872"/>
            <a:ext cx="6260592" cy="352044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4363" y="540842"/>
            <a:ext cx="1022858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60"/>
              <a:t>Recito</a:t>
            </a:r>
            <a:r>
              <a:rPr dirty="0" spc="240"/>
              <a:t> </a:t>
            </a:r>
            <a:r>
              <a:rPr dirty="0" spc="210"/>
              <a:t>rinoceronte</a:t>
            </a:r>
            <a:r>
              <a:rPr dirty="0" spc="185"/>
              <a:t> </a:t>
            </a:r>
            <a:r>
              <a:rPr dirty="0" spc="100"/>
              <a:t>Thor</a:t>
            </a:r>
            <a:r>
              <a:rPr dirty="0" spc="100">
                <a:latin typeface="Tahoma"/>
                <a:cs typeface="Tahoma"/>
              </a:rPr>
              <a:t>–</a:t>
            </a:r>
            <a:r>
              <a:rPr dirty="0" spc="-25">
                <a:latin typeface="Tahoma"/>
                <a:cs typeface="Tahoma"/>
              </a:rPr>
              <a:t> </a:t>
            </a:r>
            <a:r>
              <a:rPr dirty="0" spc="220"/>
              <a:t>retirada</a:t>
            </a:r>
            <a:r>
              <a:rPr dirty="0" spc="204"/>
              <a:t> </a:t>
            </a:r>
            <a:r>
              <a:rPr dirty="0" spc="200"/>
              <a:t>do</a:t>
            </a:r>
            <a:r>
              <a:rPr dirty="0" spc="240"/>
              <a:t> </a:t>
            </a:r>
            <a:r>
              <a:rPr dirty="0" spc="220"/>
              <a:t>vidro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23304" y="2499360"/>
            <a:ext cx="5568695" cy="418795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Devanice Rodrigues da Costa de Campos</dc:creator>
  <dc:title>Apresentação do PowerPoint</dc:title>
  <dcterms:created xsi:type="dcterms:W3CDTF">2022-09-16T14:40:50Z</dcterms:created>
  <dcterms:modified xsi:type="dcterms:W3CDTF">2022-09-16T14:40:50Z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2022-08-15T00:00:00Z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2022-09-16T00:00:00Z</vt:filetime>
  </property>
</Properties>
</file>