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4" r:id="rId3"/>
    <p:sldId id="720" r:id="rId4"/>
    <p:sldId id="718" r:id="rId5"/>
    <p:sldId id="733" r:id="rId6"/>
    <p:sldId id="744" r:id="rId7"/>
    <p:sldId id="745" r:id="rId8"/>
    <p:sldId id="721" r:id="rId9"/>
    <p:sldId id="746" r:id="rId10"/>
    <p:sldId id="723" r:id="rId11"/>
    <p:sldId id="722" r:id="rId12"/>
    <p:sldId id="728" r:id="rId13"/>
    <p:sldId id="729" r:id="rId14"/>
    <p:sldId id="727" r:id="rId15"/>
    <p:sldId id="734" r:id="rId16"/>
    <p:sldId id="740" r:id="rId17"/>
    <p:sldId id="741" r:id="rId18"/>
    <p:sldId id="742" r:id="rId19"/>
    <p:sldId id="731" r:id="rId20"/>
    <p:sldId id="735" r:id="rId21"/>
    <p:sldId id="738" r:id="rId22"/>
    <p:sldId id="739" r:id="rId23"/>
    <p:sldId id="715" r:id="rId24"/>
    <p:sldId id="725" r:id="rId25"/>
    <p:sldId id="732" r:id="rId26"/>
    <p:sldId id="726" r:id="rId27"/>
    <p:sldId id="730" r:id="rId28"/>
    <p:sldId id="743" r:id="rId29"/>
    <p:sldId id="736" r:id="rId30"/>
    <p:sldId id="713" r:id="rId31"/>
    <p:sldId id="30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8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89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4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45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26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53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75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87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36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41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414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4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14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53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8FC7-2DB5-448D-87FF-1AE81D7F9ECC}" type="datetimeFigureOut">
              <a:rPr lang="pt-BR" smtClean="0"/>
              <a:t>05/04/2022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BE880C-C659-4F4F-AEF0-52E35C48D1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8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9A5D31-9EFD-40EE-9C5A-880CA623CDA0}"/>
              </a:ext>
            </a:extLst>
          </p:cNvPr>
          <p:cNvSpPr/>
          <p:nvPr/>
        </p:nvSpPr>
        <p:spPr>
          <a:xfrm>
            <a:off x="145774" y="3002157"/>
            <a:ext cx="123775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latin typeface="Century Schoolbook" panose="02040604050505020304" pitchFamily="18" charset="0"/>
              </a:rPr>
              <a:t>Reformas e Manutenção nos Recintos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Fundação Jardim Zoológico</a:t>
            </a:r>
          </a:p>
          <a:p>
            <a:r>
              <a:rPr lang="pt-BR" sz="4800" b="1" dirty="0">
                <a:latin typeface="Century Schoolbook" panose="02040604050505020304" pitchFamily="18" charset="0"/>
              </a:rPr>
              <a:t>                        Fevereiro/2022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C73EA5-3BB3-4CB4-989A-75E6034AD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87" y="371061"/>
            <a:ext cx="2842865" cy="26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8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Galeria África - Portões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DF3B2C-0646-4995-BB65-811F959FC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27" y="2466610"/>
            <a:ext cx="2501622" cy="42588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25A532B-45C9-4F64-8648-1AED45083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1" y="1930399"/>
            <a:ext cx="2840088" cy="39860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3D471B1-1D0E-450A-BDAC-00D353909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62" y="1930399"/>
            <a:ext cx="3092883" cy="42588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630B73-77C4-4040-A3B4-282E01842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59" y="2466609"/>
            <a:ext cx="3092883" cy="425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16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914400" y="251792"/>
            <a:ext cx="9978887" cy="167860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Galeria África – Instalações Portões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5D30E84-C90D-4644-8549-4DF4E080C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809" y="2786925"/>
            <a:ext cx="5411189" cy="40710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91A72BB-4B7D-4319-ACC7-6260BD144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87584"/>
            <a:ext cx="6702959" cy="377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9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Recinto da Girafa – Manutenção caixa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C1C56D-2208-4264-AE0C-F53AE63DC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956"/>
            <a:ext cx="2925783" cy="39010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55DE9F4-E852-43CC-AC35-9AD1B774C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44" y="2956954"/>
            <a:ext cx="2934926" cy="39010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3B5724C-2ABF-4CDA-AB62-FDDE8E7E5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003" y="2888670"/>
            <a:ext cx="2976997" cy="396932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E0CF2CD-0246-4E6A-9284-8EF72DF57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8669"/>
            <a:ext cx="2976997" cy="39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Girafa – Manutenção caixa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94926F4-9B10-495C-95AD-D3CE0A40E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50" y="1468320"/>
            <a:ext cx="3883231" cy="517764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E6CF7A4-FF38-4211-BFA0-BD1E743B1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01" y="1468321"/>
            <a:ext cx="3883231" cy="517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09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820940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Recinto da Lontra – Manutenção no tanque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F92946-0523-4273-92F6-8ECAF0C84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2" y="2080591"/>
            <a:ext cx="5074723" cy="44924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E1BE64-EBC3-4DD4-8DAC-D230D6FD4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09" y="1815317"/>
            <a:ext cx="3463304" cy="47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Lontra – Manutenção no tanque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78E909-583C-4482-BD57-3F9A1A9C9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57" y="1258957"/>
            <a:ext cx="4042742" cy="50822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D33E077-C125-473C-B1CC-35FC53204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8957"/>
            <a:ext cx="4042742" cy="51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42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42853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Ariranha – Manutenção no tanque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A8E8520-05D4-42AA-A57B-732AED13E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72" y="1527270"/>
            <a:ext cx="3192978" cy="425730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D95C59E-D61A-4B22-95C9-E8EA6B55D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67" y="2600696"/>
            <a:ext cx="5315823" cy="425582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60594B7-F762-4E8B-80AD-3556E611F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2468174"/>
            <a:ext cx="2904525" cy="42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85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42853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Ariranha – Manutenção no tanque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23F9641-9DF2-45BE-B9B7-17E4A7298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12" y="1417982"/>
            <a:ext cx="6851373" cy="506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36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42853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da Ariranha – Caixa de Registro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9C4BB39-B383-469B-A103-2E826869C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" y="1604891"/>
            <a:ext cx="6721434" cy="50410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2BCAB6-DD9B-48AC-8E75-DF5799A24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23" y="1584439"/>
            <a:ext cx="3796145" cy="50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32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83229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Pintura dos bancos ao lado do recito da ariranha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6633E0A-5B9C-42AA-954A-E487F9D07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316" y="1520385"/>
            <a:ext cx="2875316" cy="51116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88FCE48-5346-4104-984C-F3A3D359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28" y="1520385"/>
            <a:ext cx="2875316" cy="51116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11858A-ED1F-468F-B2F4-3680505A3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5" y="1520385"/>
            <a:ext cx="2875316" cy="511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1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Recinto dos cervídeos.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E72E291-26A1-41BF-A213-FD8C6FD8B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2" y="1500421"/>
            <a:ext cx="5977248" cy="448293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87CBFDF-8325-40C4-9E3F-9AC3846C4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51" y="2070262"/>
            <a:ext cx="5858497" cy="44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Galeria América – Manutenção de carrinhos 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FEED33-A2E3-4EAC-B46E-924705793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58" y="1351722"/>
            <a:ext cx="3926088" cy="53083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4E5E26-9FBF-4D4E-91CB-2BD6D10AC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55" y="1351722"/>
            <a:ext cx="3522683" cy="53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8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 Urso – Fabricação de peça para condicionamento da ursa.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D14959-CDA6-42D4-B7A7-A56A0BD4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1982145"/>
            <a:ext cx="3284350" cy="46373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6A13A6-0296-441C-A186-5A190BEB8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1" y="1982142"/>
            <a:ext cx="3092901" cy="463731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A45363B-A084-49A3-BA02-B56B207AD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410" y="1982142"/>
            <a:ext cx="3092900" cy="463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7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409956"/>
            <a:ext cx="12029704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Caixa / armadilha para capturar onça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C8BEAD-3317-4703-8895-E1F105A7C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78" y="1432096"/>
            <a:ext cx="5764696" cy="501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62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Manutenção – Pintura da garça e instalada ao lado do recinto central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E61262-9372-4F28-A3D9-CAD599236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r="25876"/>
          <a:stretch/>
        </p:blipFill>
        <p:spPr>
          <a:xfrm>
            <a:off x="149904" y="1752270"/>
            <a:ext cx="4313527" cy="420458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77285F-6858-4B2F-9B0E-D3092280D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/>
          <a:stretch/>
        </p:blipFill>
        <p:spPr>
          <a:xfrm>
            <a:off x="4713576" y="1752269"/>
            <a:ext cx="7328520" cy="41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0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Coruja – Fechamento com tábua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B90EAB4-50D1-4833-9A59-7FE47B9EF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2456644"/>
            <a:ext cx="3166258" cy="42216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206F9D-70FA-408B-9DCE-AE6B2E837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52" y="2456645"/>
            <a:ext cx="3166258" cy="42216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3BBF6F9-8A65-45BA-AD31-A990C6D71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2456645"/>
            <a:ext cx="5353879" cy="42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Coruja – Fechamento com tábuas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12641A2-8AA3-4C45-BC76-72629FB37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1" y="1752269"/>
            <a:ext cx="3713016" cy="49506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6BF8A21-77AD-4050-97A2-661FAA526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86" y="1208930"/>
            <a:ext cx="3713017" cy="515211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EBF7AE6-A32C-44FB-B647-3F92A6997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53" y="1045486"/>
            <a:ext cx="3713018" cy="49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87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Jacaré – caixa de registro para recinto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4CDE832-93DA-49E9-8D03-AB69A4E5B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" y="1235034"/>
            <a:ext cx="3290949" cy="43879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F36C72-10DF-4DD8-BC00-9A5A5EE01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9" y="2220815"/>
            <a:ext cx="3434519" cy="438793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2B9B2EA-C91F-455A-9687-D15F12EE8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25" y="1045486"/>
            <a:ext cx="3290951" cy="438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86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Serpentário e Iguanário – conserto do telhado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91553B-454F-4230-83C7-ED5C65C67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" y="1294153"/>
            <a:ext cx="3918857" cy="52251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DD423C-E5E2-40F6-AB23-23EC7C98B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3" y="1294153"/>
            <a:ext cx="3768952" cy="52251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0A44A50-CCE7-4F89-9962-3D8C38DF3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1294152"/>
            <a:ext cx="3918857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42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Serpentário e Iguanário – conserto do telhado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124951-E662-41A4-B31D-D18013E83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4" y="4058064"/>
            <a:ext cx="5775883" cy="27999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D2BFE2F-FAB9-4DE1-AE32-E56F3813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4" y="1158110"/>
            <a:ext cx="5775883" cy="279993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580336E-F539-40B4-B274-1B790E759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91" y="4058063"/>
            <a:ext cx="5966405" cy="279993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9490216-0FC6-4111-ABDE-97758CA26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91" y="1158109"/>
            <a:ext cx="5966405" cy="279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Para o Museu – manutenção das mesas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9EBBE6-0A7E-483E-A154-FD4E4A59F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3" y="1842913"/>
            <a:ext cx="5562670" cy="37718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31BE267-65CB-406A-A55F-111FE6AD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3"/>
          <a:stretch/>
        </p:blipFill>
        <p:spPr>
          <a:xfrm>
            <a:off x="9845899" y="344384"/>
            <a:ext cx="2346101" cy="33844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690EC52-7A79-462F-B976-D1E05CCAE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20" y="2880712"/>
            <a:ext cx="5562671" cy="377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1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Recinto dos cervídeos.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1143AD-DF77-4A96-8EEC-72561C6FE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419747"/>
            <a:ext cx="5925787" cy="44443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5F7775-305D-4ACB-90C5-3F5B748A4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13" y="2267886"/>
            <a:ext cx="5740257" cy="44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94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49904" y="338704"/>
            <a:ext cx="11452288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Podas de árvores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3DAD17-20F7-484F-B429-709462AA7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8" y="2304660"/>
            <a:ext cx="2493718" cy="44354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F7C025B-F25E-4B4A-BA55-E7ABE720D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63" y="1045486"/>
            <a:ext cx="2493719" cy="44354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801DE79-96D8-4946-AB62-FC0997A23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02" y="1945486"/>
            <a:ext cx="2836669" cy="47946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F3D369-AC7A-46E0-BBE4-7BBEBE828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18" y="1041198"/>
            <a:ext cx="3333007" cy="44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85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6D2A65-D81C-4CB4-96C7-0EFAEAC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225" y="3429000"/>
            <a:ext cx="9048310" cy="2612362"/>
          </a:xfrm>
        </p:spPr>
        <p:txBody>
          <a:bodyPr>
            <a:normAutofit/>
          </a:bodyPr>
          <a:lstStyle/>
          <a:p>
            <a:r>
              <a:rPr lang="pt-BR" sz="5400" dirty="0">
                <a:latin typeface="Century Schoolbook" panose="02040604050505020304" pitchFamily="18" charset="0"/>
              </a:rPr>
              <a:t>  Mês de </a:t>
            </a:r>
            <a:r>
              <a:rPr lang="pt-BR" sz="5400" b="1" dirty="0">
                <a:latin typeface="Century Schoolbook" panose="02040604050505020304" pitchFamily="18" charset="0"/>
              </a:rPr>
              <a:t>Fevereiro/2022</a:t>
            </a:r>
            <a:endParaRPr lang="pt-BR" sz="5400" dirty="0">
              <a:latin typeface="Century Schoolbook" panose="020406040505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9747A7-7CEE-4619-BD13-C585CEE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94" y="0"/>
            <a:ext cx="2988639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6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  Recinto dos cervídeos.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9B82394-AC50-451B-AB75-A06A410D1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3274"/>
            <a:ext cx="5977246" cy="448293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C611184-22D1-47C6-9261-6716D54F9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223616"/>
            <a:ext cx="5791717" cy="448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1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0707757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 Recinto dos cervídeos.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B436DCC-7F64-4D99-8DB7-B38D0DA5E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96" y="2186565"/>
            <a:ext cx="5866410" cy="448590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1B06DD1-7697-4376-83A2-472F7302F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5" y="1404687"/>
            <a:ext cx="5981205" cy="448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95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85530" y="516834"/>
            <a:ext cx="11654169" cy="14135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cervídeos, madeira para o paredão.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4E5030-2488-47AC-820A-46BC1C156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1294410"/>
            <a:ext cx="3583595" cy="42691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B8EB4B3-AA30-4AAC-8A40-FFD970F6B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77" y="2514941"/>
            <a:ext cx="3752953" cy="42691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1212ADF-2E99-4135-AD71-6610F6106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04" y="1294410"/>
            <a:ext cx="3583595" cy="42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4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159026" y="0"/>
            <a:ext cx="11680673" cy="19303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Recinto dos cervídeos. </a:t>
            </a:r>
          </a:p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            Limpeza do recinto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1908B0-562E-4742-B95B-2AAEEF46E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660"/>
            <a:ext cx="5925787" cy="44443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9C5821C-E8CB-4295-B512-9EA0E82F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12" y="2413658"/>
            <a:ext cx="5925788" cy="44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5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27823" cy="19303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– fabricação e instalação </a:t>
            </a:r>
            <a:r>
              <a:rPr lang="pt-BR" b="1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terrário</a:t>
            </a:r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 formigas.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4204EF-391B-4BD5-A746-BA91E6D2C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" y="1735076"/>
            <a:ext cx="6578931" cy="495064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DB3BA8-98C7-499B-881E-765A2F974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25" y="1735076"/>
            <a:ext cx="3712232" cy="49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4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C8F78-AADD-40B8-AD3A-BDDABBBC7B1C}"/>
              </a:ext>
            </a:extLst>
          </p:cNvPr>
          <p:cNvSpPr txBox="1">
            <a:spLocks/>
          </p:cNvSpPr>
          <p:nvPr/>
        </p:nvSpPr>
        <p:spPr>
          <a:xfrm>
            <a:off x="212035" y="92766"/>
            <a:ext cx="11615788" cy="183763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Borboletário – corte de tronco para placas de identificação.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9CB0C3-0200-4E55-AB80-B70110DC3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0" y="2199171"/>
            <a:ext cx="3424547" cy="45660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7FD966E-5613-4AFF-9393-E7FA2421B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32" y="1616074"/>
            <a:ext cx="3424547" cy="45660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B030466-0D86-40B5-B12C-58E4E3B3B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76" y="2199171"/>
            <a:ext cx="3424547" cy="456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002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3546</TotalTime>
  <Words>225</Words>
  <Application>Microsoft Office PowerPoint</Application>
  <PresentationFormat>Widescreen</PresentationFormat>
  <Paragraphs>34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6" baseType="lpstr">
      <vt:lpstr>Arial</vt:lpstr>
      <vt:lpstr>Century Schoolbook</vt:lpstr>
      <vt:lpstr>Trebuchet MS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Devanice Rodrigues da Costa de Campos</dc:creator>
  <cp:lastModifiedBy>Devanice Rodrigues da Costa de Campos</cp:lastModifiedBy>
  <cp:revision>373</cp:revision>
  <dcterms:created xsi:type="dcterms:W3CDTF">2021-05-31T12:52:40Z</dcterms:created>
  <dcterms:modified xsi:type="dcterms:W3CDTF">2022-04-05T13:06:13Z</dcterms:modified>
</cp:coreProperties>
</file>