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44" r:id="rId3"/>
    <p:sldId id="730" r:id="rId4"/>
    <p:sldId id="740" r:id="rId5"/>
    <p:sldId id="741" r:id="rId6"/>
    <p:sldId id="731" r:id="rId7"/>
    <p:sldId id="732" r:id="rId8"/>
    <p:sldId id="733" r:id="rId9"/>
    <p:sldId id="720" r:id="rId10"/>
    <p:sldId id="745" r:id="rId11"/>
    <p:sldId id="716" r:id="rId12"/>
    <p:sldId id="746" r:id="rId13"/>
    <p:sldId id="749" r:id="rId14"/>
    <p:sldId id="760" r:id="rId15"/>
    <p:sldId id="748" r:id="rId16"/>
    <p:sldId id="717" r:id="rId17"/>
    <p:sldId id="762" r:id="rId18"/>
    <p:sldId id="774" r:id="rId19"/>
    <p:sldId id="750" r:id="rId20"/>
    <p:sldId id="735" r:id="rId21"/>
    <p:sldId id="758" r:id="rId22"/>
    <p:sldId id="751" r:id="rId23"/>
    <p:sldId id="753" r:id="rId24"/>
    <p:sldId id="754" r:id="rId25"/>
    <p:sldId id="755" r:id="rId26"/>
    <p:sldId id="757" r:id="rId27"/>
    <p:sldId id="761" r:id="rId28"/>
    <p:sldId id="759" r:id="rId29"/>
    <p:sldId id="756" r:id="rId30"/>
    <p:sldId id="763" r:id="rId31"/>
    <p:sldId id="765" r:id="rId32"/>
    <p:sldId id="766" r:id="rId33"/>
    <p:sldId id="768" r:id="rId34"/>
    <p:sldId id="306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8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6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5891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2340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3459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4261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9534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757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387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5366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5415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4146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067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149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9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514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6539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4962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486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49A5D31-9EFD-40EE-9C5A-880CA623CDA0}"/>
              </a:ext>
            </a:extLst>
          </p:cNvPr>
          <p:cNvSpPr/>
          <p:nvPr/>
        </p:nvSpPr>
        <p:spPr>
          <a:xfrm>
            <a:off x="145774" y="3002157"/>
            <a:ext cx="116486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4800" b="1" dirty="0">
              <a:latin typeface="Century Schoolbook" panose="02040604050505020304" pitchFamily="18" charset="0"/>
            </a:endParaRPr>
          </a:p>
          <a:p>
            <a:r>
              <a:rPr lang="pt-BR" sz="4800" b="1" dirty="0">
                <a:latin typeface="Century Schoolbook" panose="02040604050505020304" pitchFamily="18" charset="0"/>
              </a:rPr>
              <a:t>Obras e Manutenção nos Recintos</a:t>
            </a:r>
          </a:p>
          <a:p>
            <a:r>
              <a:rPr lang="pt-BR" sz="4800" b="1" dirty="0">
                <a:latin typeface="Century Schoolbook" panose="02040604050505020304" pitchFamily="18" charset="0"/>
              </a:rPr>
              <a:t>      Fundação Jardim Zoológico</a:t>
            </a:r>
          </a:p>
          <a:p>
            <a:r>
              <a:rPr lang="pt-BR" sz="4800" b="1" dirty="0">
                <a:latin typeface="Century Schoolbook" panose="02040604050505020304" pitchFamily="18" charset="0"/>
              </a:rPr>
              <a:t>                        Março/2022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0C73EA5-3BB3-4CB4-989A-75E6034AD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787" y="371061"/>
            <a:ext cx="2842865" cy="26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83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cervídeos - hidráulica.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02D8CBD-B61C-4B34-AE9F-E154B5ED1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2586"/>
            <a:ext cx="2756560" cy="367541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63FBF2E-ECB9-4CBC-9614-066AD1371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362" y="3182586"/>
            <a:ext cx="2756561" cy="367541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2B7AD36-FB6C-4B6E-BB27-62172C261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24" y="3182586"/>
            <a:ext cx="2756561" cy="367541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0ACA207-322B-4992-B16F-977EEA6043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86" y="3182586"/>
            <a:ext cx="2756561" cy="36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21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66604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– Fabricação de suporte para mesa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53B8C96-A412-453D-BC4C-9281DF9F9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86940"/>
            <a:ext cx="2514971" cy="447105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154E87E-BC4D-45C8-B6F5-C018272AA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74" y="2386939"/>
            <a:ext cx="2514971" cy="447106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141D2BF5-DDE0-434A-99C4-96671C744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51" y="3099460"/>
            <a:ext cx="6681849" cy="37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06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66604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– Fabricação de suporte para mesa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719497C-A1B2-44A6-98D3-D22DEB360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6925"/>
            <a:ext cx="2834227" cy="504107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C386E9B-1AE5-4B75-BE94-DDDAA23BA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337" y="1812205"/>
            <a:ext cx="8985661" cy="504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11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642293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– manutenção hidráulica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62E5348-5ABE-48B3-88CD-BC5E6EDBE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6395"/>
            <a:ext cx="2185938" cy="163945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C0A4D1B-7E48-4407-BA63-599FBD899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619" y="2778826"/>
            <a:ext cx="3059381" cy="407917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6B60875-D07A-4113-83DA-E38A01010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62" y="2778825"/>
            <a:ext cx="3059382" cy="407917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ADA14D4-5DB9-485E-85B5-CAE65FF6B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513" y="2778824"/>
            <a:ext cx="3059382" cy="407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3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642293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D8DDF97-88C0-4C71-BA0E-5F21CCEED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1314"/>
            <a:ext cx="3380015" cy="450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5C5D04C-716B-4CEC-82DD-689540D60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2351312"/>
            <a:ext cx="3380015" cy="450668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86CD862-35A4-414B-AD1C-537897172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481" y="2351312"/>
            <a:ext cx="2535012" cy="450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93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642293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– casa de criação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E92F177-E83A-40BF-AAE2-185898874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306" y="2107869"/>
            <a:ext cx="3562597" cy="475012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7286076-0956-4C99-86A7-4424C79BE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869"/>
            <a:ext cx="3562598" cy="475013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0D869B3-2F84-4DAB-B4F6-158301689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74" y="1930399"/>
            <a:ext cx="3564826" cy="475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16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Galeria África - Pintura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E2BB07F-4957-417D-8BAC-D409A5261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855"/>
            <a:ext cx="3990109" cy="532014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04FC60F-D6F8-4CDB-9313-A8AADBCC4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139" y="1511135"/>
            <a:ext cx="7156862" cy="536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51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6104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da Anta – corredor para enriquecimento – obra em andamento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C99C657-4DCD-47FA-916A-14DCA69FF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3216"/>
            <a:ext cx="4726379" cy="354478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ED47622-668B-4525-AFD9-688B46B00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760" y="3313216"/>
            <a:ext cx="2658588" cy="354478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6F718B1-58C7-4951-977D-D2A389B42D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"/>
          <a:stretch/>
        </p:blipFill>
        <p:spPr>
          <a:xfrm>
            <a:off x="7790212" y="3306286"/>
            <a:ext cx="4409705" cy="356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19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6104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da Anta – corredor para enriquecimento – obra em andamento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DCD7AB4-FCF5-4EAA-BEAC-FCFCFE402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8509"/>
            <a:ext cx="5652654" cy="423949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9324E19-9962-4290-B4D5-2B6EB8CDB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56" y="2618508"/>
            <a:ext cx="5652654" cy="423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12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Hospital Veterinário – Manutenção Portão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8F898DF-B43F-450A-9A7A-92B227665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4" y="2838197"/>
            <a:ext cx="3014848" cy="401979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C31DF1F-D7A5-4AE9-A81A-A6F8B0149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909" y="2838196"/>
            <a:ext cx="3014849" cy="401979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1C3C539-1EC8-4D65-B1E3-5730FB34F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49" y="2838202"/>
            <a:ext cx="3014849" cy="401979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6A378BE-B41A-490D-9042-056BC37E4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197"/>
            <a:ext cx="3014849" cy="40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33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cervídeos -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Brete</a:t>
            </a:r>
            <a:endParaRPr lang="pt-BR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6BA49D9-6647-4967-8D39-D7CFDD7A5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0217"/>
            <a:ext cx="5969329" cy="335611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6CB6364-44FD-4344-972A-A33719A60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670" y="3500218"/>
            <a:ext cx="5969329" cy="33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23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Hospital Veterinário – Manutenção Portão 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F13B92B-05CB-49F4-A389-A4ADBF583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119" y="1839987"/>
            <a:ext cx="3745202" cy="499360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1E382F0-82ED-4006-BF24-4BE1C63BF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93" y="1839985"/>
            <a:ext cx="3745202" cy="49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86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476039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4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Hospital Veterinário – Manutenção sala de cirugia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C1FDDB-4EE2-4DC3-98AE-FB24DEE3E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930399"/>
            <a:ext cx="3346480" cy="445918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3A3043C-7B80-482F-AA42-C9E455A06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99" y="1930399"/>
            <a:ext cx="3346480" cy="445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22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Biotério – caixa de criação das baratas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104B732-CB24-43A5-9A46-923FBDF31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577"/>
            <a:ext cx="3041567" cy="405542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03F4210-999F-4504-95A9-41075C3E6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436" y="2802577"/>
            <a:ext cx="3041567" cy="405542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CF99F77-F6BB-4F01-A66E-0645BDFE8E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82"/>
          <a:stretch/>
        </p:blipFill>
        <p:spPr>
          <a:xfrm>
            <a:off x="6298872" y="2802578"/>
            <a:ext cx="2750125" cy="405542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F201529-8238-4AA7-8D3F-9067E361D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432" y="2802575"/>
            <a:ext cx="3041567" cy="405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15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Galeria América – Manutenção Telhados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208B14F-B49C-4968-8368-05BC0464D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5932"/>
            <a:ext cx="4857008" cy="273206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C2EE086-97D9-424C-8ECC-1B51B8C40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23616"/>
            <a:ext cx="4857010" cy="273206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C4E977E-7BD6-4E43-89D7-F6D8629BA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92" y="4125932"/>
            <a:ext cx="4857008" cy="273206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8FCD586-7F58-4F2D-AE42-F9DC595EE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92" y="1223616"/>
            <a:ext cx="4857008" cy="273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5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Jacaré – Manutenção Hidráulica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3484430-6928-45EB-ABCC-A34D83894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8192"/>
            <a:ext cx="3299856" cy="439980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653E4B2-847C-472A-8C37-CB9A72A57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584" y="2458192"/>
            <a:ext cx="3299856" cy="439980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0306D56-2269-4B6D-81A8-CE0179BE1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877" y="2458190"/>
            <a:ext cx="3299857" cy="439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59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Teu – Manutenção do Tanque 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8DB12C26-CDED-417D-842B-0FBA5B3C9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0072"/>
            <a:ext cx="3148445" cy="4197927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61DE4DE9-9242-4BB1-87C1-8ABC34B38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78" y="2660071"/>
            <a:ext cx="3148445" cy="419792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A4B3ABB-0B7D-47A2-BFD2-E53B208ED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557" y="2660072"/>
            <a:ext cx="3148446" cy="419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3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Teu – Substituição de tampa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1686360-7080-4549-AC9F-48BF0B5D0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02872"/>
            <a:ext cx="2327564" cy="465512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17DA14C-9F37-4680-898F-69605A904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44" y="2202872"/>
            <a:ext cx="9310255" cy="46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16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Teu – Escada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FBE0F4E-A150-49EA-B545-8FDFB2D64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6567"/>
            <a:ext cx="2933574" cy="391143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5150034-0F56-4D22-A269-5BE0E2587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2" y="2971884"/>
            <a:ext cx="2933576" cy="391143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B11F530-EDF8-4D46-882A-65FE04F6B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93" y="2971884"/>
            <a:ext cx="2933574" cy="391143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00565E7B-9461-4262-8B81-6367A4C40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426" y="2946567"/>
            <a:ext cx="2933574" cy="391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58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Serpentário – manutenção tanque cobra-do-milho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18EFE6A-77E3-41CA-8B9B-D48F40E2C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92" y="2551216"/>
            <a:ext cx="3230088" cy="430678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706A9B5-3D37-4EC4-890A-CEC6E8FD3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49" y="2551216"/>
            <a:ext cx="3230088" cy="430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95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macaco – manutenção comedouro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24A38E5-FC00-4466-9C4A-DC4E6D9DA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7"/>
          <a:stretch/>
        </p:blipFill>
        <p:spPr>
          <a:xfrm>
            <a:off x="1" y="2802577"/>
            <a:ext cx="2810494" cy="405542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A674379-F834-4496-A261-894B3B5C1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090" y="2802577"/>
            <a:ext cx="3041567" cy="405542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DD0E14F-B84B-45C3-81C7-A93908E36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44" y="2802577"/>
            <a:ext cx="3041566" cy="405542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78901E8-7FD0-4DCF-ADF3-8212C59192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/>
          <a:stretch/>
        </p:blipFill>
        <p:spPr>
          <a:xfrm>
            <a:off x="9417132" y="2802577"/>
            <a:ext cx="2774866" cy="405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04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cervídeos -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Brete</a:t>
            </a:r>
            <a:endParaRPr lang="pt-BR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CB31842-457C-49CE-A118-9DF7FDFB5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90700"/>
            <a:ext cx="2287856" cy="406729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4F7C248-571C-4084-BD2C-7C9EDF0F6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479" y="2790700"/>
            <a:ext cx="3050475" cy="40673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8B51E4E-6203-495F-B9AC-4C8326F15C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577" y="2790700"/>
            <a:ext cx="3050475" cy="40673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5375F27-3010-482B-B968-2CA0F84B80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523" y="2790698"/>
            <a:ext cx="3050476" cy="406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28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297909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macaco japonês – pintura recinto e grades em andamento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893D7FA-6336-4FEA-8C2F-5927E5C94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6208"/>
            <a:ext cx="3443844" cy="459179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4016519-FF71-4D1C-9470-478530113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805" y="2266207"/>
            <a:ext cx="6122390" cy="459179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260B324-71A0-4ED1-8764-034CA8AE82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6"/>
          <a:stretch/>
        </p:blipFill>
        <p:spPr>
          <a:xfrm>
            <a:off x="9880271" y="2272346"/>
            <a:ext cx="2311730" cy="458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94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297909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macaco japonês – pintura recinto e grades em andamento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0141E5B-7F85-4AD9-BFF2-D3EBD874C3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3" t="14718" r="7825" b="17749"/>
          <a:stretch/>
        </p:blipFill>
        <p:spPr>
          <a:xfrm>
            <a:off x="185530" y="1930399"/>
            <a:ext cx="5746448" cy="371045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31B2A4D-9256-4115-842B-2148BFEA77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" t="22337" r="999" b="7536"/>
          <a:stretch/>
        </p:blipFill>
        <p:spPr>
          <a:xfrm>
            <a:off x="6028190" y="3072374"/>
            <a:ext cx="6163810" cy="371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49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297909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macaco japonês – pintura recinto e grades em andamento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DBC7269-7D6F-46BC-A077-18D2B0053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1765416"/>
            <a:ext cx="5957454" cy="448298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BC5A78E-6B8C-4FED-B856-ABC8795B5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5" y="2414773"/>
            <a:ext cx="5957454" cy="448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019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297909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macaco japonês – pintura recinto e grades em andamento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1EB5819-53EE-4BF0-A081-0041FC9FA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687" y="1683027"/>
            <a:ext cx="7315200" cy="465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760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6D2A65-D81C-4CB4-96C7-0EFAEACD0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225" y="3429000"/>
            <a:ext cx="9048310" cy="2612362"/>
          </a:xfrm>
        </p:spPr>
        <p:txBody>
          <a:bodyPr>
            <a:normAutofit/>
          </a:bodyPr>
          <a:lstStyle/>
          <a:p>
            <a:r>
              <a:rPr lang="pt-BR" sz="5400" dirty="0">
                <a:latin typeface="Century Schoolbook" panose="02040604050505020304" pitchFamily="18" charset="0"/>
              </a:rPr>
              <a:t>  Mês de </a:t>
            </a:r>
            <a:r>
              <a:rPr lang="pt-BR" sz="5400" b="1" dirty="0">
                <a:latin typeface="Century Schoolbook" panose="02040604050505020304" pitchFamily="18" charset="0"/>
              </a:rPr>
              <a:t>Março/2022</a:t>
            </a:r>
            <a:endParaRPr lang="pt-BR" sz="5400" dirty="0"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A9747A7-7CEE-4619-BD13-C585CEE14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794" y="0"/>
            <a:ext cx="2988639" cy="29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16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cervídeos -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Brete</a:t>
            </a:r>
            <a:endParaRPr lang="pt-BR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738270A-3CD6-479A-BAC0-E8DC0D3F5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4438"/>
            <a:ext cx="2683823" cy="477356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418FD9B-5799-47C3-8445-4D7209ECE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38" y="2084438"/>
            <a:ext cx="2683823" cy="477356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FF62699-D84B-4A88-AA86-18588C2E6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677" y="2084436"/>
            <a:ext cx="2683824" cy="477356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51C0E90-0F51-4C51-BF85-3946CB78D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15" y="2084436"/>
            <a:ext cx="2683825" cy="477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39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cervídeos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2647A86-0AC9-4C6B-8F67-6D0C17B8F8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/>
          <a:stretch/>
        </p:blipFill>
        <p:spPr>
          <a:xfrm>
            <a:off x="6317674" y="3430668"/>
            <a:ext cx="5874326" cy="342733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9146D03-2D05-4103-99D4-D669A8245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6096000" cy="342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79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cervídeos – parte elétrica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925CC0A-8D10-4850-8C80-433979247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5704"/>
            <a:ext cx="2234417" cy="397229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DA46318-220F-47E3-B15E-0D84A3E15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27" y="2885703"/>
            <a:ext cx="2234417" cy="397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75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cervídeos – portões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4E69444-AC52-4B4D-B59B-8A05C02B9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73828"/>
            <a:ext cx="2241096" cy="398417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1DA6766-9D0B-46C9-AEB6-D5482CD16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891" y="2873828"/>
            <a:ext cx="2241097" cy="398417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4BC7A18-11A9-4777-9FE7-18FB37DAE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266" y="2879024"/>
            <a:ext cx="7073734" cy="397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20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cervídeos – portões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914A5E3-9370-45DB-A41A-E123E2B9E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365" y="1484243"/>
            <a:ext cx="6082748" cy="518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37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cervídeos - calçada.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2B7136A-73AD-48F2-B244-2461E0618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8387"/>
            <a:ext cx="3986151" cy="29896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5EBA28F-AE09-4F8E-A6F8-0B6292C37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924" y="3868387"/>
            <a:ext cx="3986151" cy="298961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6A46A6C-12DA-4082-9FDB-31D8207CB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848" y="3868386"/>
            <a:ext cx="3986152" cy="298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9404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Amare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3765</TotalTime>
  <Words>215</Words>
  <Application>Microsoft Office PowerPoint</Application>
  <PresentationFormat>Widescreen</PresentationFormat>
  <Paragraphs>37</Paragraphs>
  <Slides>34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9" baseType="lpstr">
      <vt:lpstr>Arial</vt:lpstr>
      <vt:lpstr>Century Schoolbook</vt:lpstr>
      <vt:lpstr>Trebuchet MS</vt:lpstr>
      <vt:lpstr>Wingdings 3</vt:lpstr>
      <vt:lpstr>Facetado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Devanice Rodrigues da Costa de Campos</dc:creator>
  <cp:lastModifiedBy>Devanice Rodrigues da Costa de Campos</cp:lastModifiedBy>
  <cp:revision>412</cp:revision>
  <dcterms:created xsi:type="dcterms:W3CDTF">2021-05-31T12:52:40Z</dcterms:created>
  <dcterms:modified xsi:type="dcterms:W3CDTF">2022-04-05T13:00:36Z</dcterms:modified>
</cp:coreProperties>
</file>