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1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7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0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954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160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1521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1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9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7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7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4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9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3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8CC10-7B6B-47CA-8371-EE71F32E7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723" y="970671"/>
            <a:ext cx="9791114" cy="4783015"/>
          </a:xfrm>
        </p:spPr>
        <p:txBody>
          <a:bodyPr/>
          <a:lstStyle/>
          <a:p>
            <a:pPr algn="ctr"/>
            <a:r>
              <a:rPr lang="pt-BR" dirty="0"/>
              <a:t> </a:t>
            </a:r>
            <a:br>
              <a:rPr lang="pt-BR" dirty="0"/>
            </a:br>
            <a:r>
              <a:rPr lang="pt-BR" sz="7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Reformas e Manutenção Meses 01 </a:t>
            </a:r>
            <a:r>
              <a:rPr lang="pt-BR" sz="7200" b="1">
                <a:solidFill>
                  <a:schemeClr val="tx1"/>
                </a:solidFill>
                <a:latin typeface="Century Schoolbook" panose="02040604050505020304" pitchFamily="18" charset="0"/>
              </a:rPr>
              <a:t>a 02/2023 </a:t>
            </a:r>
            <a:endParaRPr lang="pt-BR" sz="72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C45DFB-1991-41D4-88AB-D7747FBB4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702" y="4125432"/>
            <a:ext cx="6560289" cy="1022299"/>
          </a:xfrm>
        </p:spPr>
        <p:txBody>
          <a:bodyPr>
            <a:normAutofit/>
          </a:bodyPr>
          <a:lstStyle/>
          <a:p>
            <a:pPr algn="ctr"/>
            <a:r>
              <a:rPr lang="pt-BR" sz="6000" b="1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     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318A10-E015-4934-A337-533F07B2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19" y="378206"/>
            <a:ext cx="1737511" cy="16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1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A694C8D-EA73-4B0F-9CE5-D2F43EE08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02" y="659672"/>
            <a:ext cx="4081799" cy="604157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78393B-6450-4241-9F00-5904F09D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659672"/>
            <a:ext cx="7718600" cy="60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9A407F9-665E-4D3A-AE29-DD94B0DCE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531" y="609600"/>
            <a:ext cx="5319003" cy="6123541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307C3E-7AA2-4D87-9CBE-B3D397BD8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44" y="609600"/>
            <a:ext cx="6150225" cy="61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4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3C8B4D4-1D61-413A-8DAB-1F73EAF4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11" y="393895"/>
            <a:ext cx="6323966" cy="6337448"/>
          </a:xfr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8F585E1-3341-4000-86E6-C7B8480C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989" y="393894"/>
            <a:ext cx="5143500" cy="63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0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476014B-F78E-479D-BAD3-7A63675E3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591" y="281763"/>
            <a:ext cx="3539540" cy="648859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CE75F0C-671F-47BD-B36A-D323EEBE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365" y="281763"/>
            <a:ext cx="4016573" cy="6462011"/>
          </a:xfrm>
          <a:prstGeom prst="rect">
            <a:avLst/>
          </a:prstGeom>
        </p:spPr>
      </p:pic>
      <p:pic>
        <p:nvPicPr>
          <p:cNvPr id="9" name="Museu - Limpeza calha 09-11-22 2">
            <a:hlinkClick r:id="" action="ppaction://media"/>
            <a:extLst>
              <a:ext uri="{FF2B5EF4-FFF2-40B4-BE49-F238E27FC236}">
                <a16:creationId xmlns:a16="http://schemas.microsoft.com/office/drawing/2014/main" id="{2810660D-4934-4787-86DA-40209D4F8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2781" y="281763"/>
            <a:ext cx="3382980" cy="64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83C53C0-5A44-444B-BCC9-5FD93DE99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857" y="459832"/>
            <a:ext cx="5175249" cy="624840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C41A73-422D-4895-97C3-EC3171CF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46" y="459831"/>
            <a:ext cx="5143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6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DF6266DF-7771-43CA-A778-AAD4E0F8A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43810" y="-1676402"/>
            <a:ext cx="6202018" cy="10535481"/>
          </a:xfrm>
        </p:spPr>
      </p:pic>
    </p:spTree>
    <p:extLst>
      <p:ext uri="{BB962C8B-B14F-4D97-AF65-F5344CB8AC3E}">
        <p14:creationId xmlns:p14="http://schemas.microsoft.com/office/powerpoint/2010/main" val="324822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4A7A20D-6D72-4BC8-8584-FFD3B2E14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84" y="74429"/>
            <a:ext cx="3572539" cy="672251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0DA5BDE-0E5C-4AAF-87FF-4CC16D9AF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516" y="74428"/>
            <a:ext cx="3923415" cy="672251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C0ABCA9-1FBC-4555-A814-6F1EC8E6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624" y="74428"/>
            <a:ext cx="4155184" cy="672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A3075E9-444E-4620-9174-DB5155593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02" y="334107"/>
            <a:ext cx="11077594" cy="6291776"/>
          </a:xfrm>
        </p:spPr>
      </p:pic>
    </p:spTree>
    <p:extLst>
      <p:ext uri="{BB962C8B-B14F-4D97-AF65-F5344CB8AC3E}">
        <p14:creationId xmlns:p14="http://schemas.microsoft.com/office/powerpoint/2010/main" val="4129051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55BDD97-F52C-47F5-B240-B97EE1AFB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86" y="609600"/>
            <a:ext cx="6646131" cy="609027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A50A86-8A11-486E-AD0E-B0EAEFC6B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433" y="158122"/>
            <a:ext cx="5143500" cy="65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5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D299EBA-B6AE-4473-A486-82F313D15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17" y="126224"/>
            <a:ext cx="5947452" cy="660555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902536-DDF3-4DCC-9E3A-A012DAE2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12" y="126224"/>
            <a:ext cx="4892079" cy="660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2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CC36F5-BA71-4E71-8F65-D16A36E3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20" y="132907"/>
            <a:ext cx="5117804" cy="65921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221E760-3E50-4F09-ACE5-C69F6A3A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906"/>
            <a:ext cx="5236978" cy="65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82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20FC7E0-C472-413C-9E97-4E76DD7AE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74" y="120908"/>
            <a:ext cx="5829370" cy="661618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B225CF-1596-46C3-A6CA-C6DFE11C7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04" y="120908"/>
            <a:ext cx="5455249" cy="66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83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7F5C267-6E55-4CB1-9132-306BA3323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2503" y="145235"/>
            <a:ext cx="5283886" cy="656752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B3F5B6C-494B-4E59-9237-2F285FAE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3" y="145235"/>
            <a:ext cx="5994325" cy="65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05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09EB24A-FA22-493D-B48D-2B71BBF1C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997" y="437322"/>
            <a:ext cx="5799003" cy="618543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8AB8B5-D250-4B17-B4B6-E9654EBB3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500" y="437322"/>
            <a:ext cx="5799003" cy="61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9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3DF8BDC-0546-4B22-8F0E-B86DE3282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57" y="337626"/>
            <a:ext cx="5331655" cy="632338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08F1B5-31FD-4D32-BEE5-527F55A6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98" y="337626"/>
            <a:ext cx="6097133" cy="63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28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497AD-C39E-4E7F-9890-273822FA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7E5A8C3-4F13-4B15-AB08-B9CE5C8E9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227" y="609600"/>
            <a:ext cx="11053546" cy="6092825"/>
          </a:xfrm>
        </p:spPr>
      </p:pic>
    </p:spTree>
    <p:extLst>
      <p:ext uri="{BB962C8B-B14F-4D97-AF65-F5344CB8AC3E}">
        <p14:creationId xmlns:p14="http://schemas.microsoft.com/office/powerpoint/2010/main" val="1924150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22AED2C-71DE-4FF7-8F11-7F76C8DFE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437" y="609599"/>
            <a:ext cx="5370302" cy="610767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FDC0D4B-40E1-4497-862A-8A97D969A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2" y="609599"/>
            <a:ext cx="5505910" cy="61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C5EA463-4358-462B-BD7E-7126B24ED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10" y="609600"/>
            <a:ext cx="5468775" cy="612174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D3808A8-F904-4E28-9031-E2196E88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026" y="1139483"/>
            <a:ext cx="6111364" cy="559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8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A1231D9-0D8B-469D-9B43-489665FB6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11" y="722141"/>
            <a:ext cx="4584386" cy="6037335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C38CA64-5082-4C64-A6B9-F41589D0B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309" y="1392702"/>
            <a:ext cx="7199204" cy="53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84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525D7D3-F3A1-48A8-9B2C-FC77A71A0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05" y="304800"/>
            <a:ext cx="5761212" cy="638433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0C5FEB-A6A3-4020-BE70-DBB486874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33" y="304800"/>
            <a:ext cx="6063175" cy="6384338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834D3FC2-57F0-41C7-8B5D-7E75F4ED5E86}"/>
              </a:ext>
            </a:extLst>
          </p:cNvPr>
          <p:cNvSpPr/>
          <p:nvPr/>
        </p:nvSpPr>
        <p:spPr>
          <a:xfrm rot="3107907">
            <a:off x="3052689" y="4206240"/>
            <a:ext cx="478302" cy="5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03F9E5A1-7450-46E1-A66F-73F8FDB8EF5F}"/>
              </a:ext>
            </a:extLst>
          </p:cNvPr>
          <p:cNvSpPr/>
          <p:nvPr/>
        </p:nvSpPr>
        <p:spPr>
          <a:xfrm>
            <a:off x="9931791" y="3770142"/>
            <a:ext cx="520504" cy="886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731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A0FBE-A4B0-484F-9215-684EDE66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3706664-D3E8-4699-83B0-62C9570A2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51642"/>
            <a:ext cx="4737255" cy="629529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2DFDBC-8E4B-4FEA-9A5D-C3FC3AF9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17" y="351642"/>
            <a:ext cx="5143500" cy="6295293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281643B7-A2A5-4224-8A99-87820ED5A225}"/>
              </a:ext>
            </a:extLst>
          </p:cNvPr>
          <p:cNvSpPr/>
          <p:nvPr/>
        </p:nvSpPr>
        <p:spPr>
          <a:xfrm>
            <a:off x="2809891" y="3429000"/>
            <a:ext cx="1153551" cy="100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4013582F-8802-4C54-9919-310CCBE2744A}"/>
              </a:ext>
            </a:extLst>
          </p:cNvPr>
          <p:cNvSpPr/>
          <p:nvPr/>
        </p:nvSpPr>
        <p:spPr>
          <a:xfrm rot="3917600">
            <a:off x="9787011" y="1305287"/>
            <a:ext cx="1108313" cy="876314"/>
          </a:xfrm>
          <a:prstGeom prst="downArrow">
            <a:avLst>
              <a:gd name="adj1" fmla="val 4962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434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E077311-A517-4519-BC28-D4111BC9D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86" y="435935"/>
            <a:ext cx="4760900" cy="64220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49CF0EB-AFED-4009-8100-410CA0E3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366" y="435935"/>
            <a:ext cx="5058567" cy="64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99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D5516C0-7978-4856-8B64-EC778B659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63" y="436098"/>
            <a:ext cx="10818056" cy="6397675"/>
          </a:xfrm>
        </p:spPr>
      </p:pic>
    </p:spTree>
    <p:extLst>
      <p:ext uri="{BB962C8B-B14F-4D97-AF65-F5344CB8AC3E}">
        <p14:creationId xmlns:p14="http://schemas.microsoft.com/office/powerpoint/2010/main" val="2774485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66405FB-0B12-4C84-8C1D-3F1388227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535" y="609600"/>
            <a:ext cx="5187422" cy="613580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84F339F-10A2-4787-B3CD-6F775EAEA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044" y="609600"/>
            <a:ext cx="5649910" cy="61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96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BAD41FB-5EC1-49F1-9C9D-007AF8635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998" y="511126"/>
            <a:ext cx="5342166" cy="624840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3F2704-8DEE-4DB1-81D2-29F918D61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500" y="511125"/>
            <a:ext cx="5838059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6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6490B6B-A9E9-4FE2-B955-566EEF741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52" y="609600"/>
            <a:ext cx="4577822" cy="607255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D974FE-2457-44EF-BBBE-C70D30AE9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72" y="609600"/>
            <a:ext cx="7297576" cy="607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2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0CC6A41B-E444-47A5-A7AE-DE757C7E5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098" y="436098"/>
            <a:ext cx="11183816" cy="6302327"/>
          </a:xfrm>
        </p:spPr>
      </p:pic>
    </p:spTree>
    <p:extLst>
      <p:ext uri="{BB962C8B-B14F-4D97-AF65-F5344CB8AC3E}">
        <p14:creationId xmlns:p14="http://schemas.microsoft.com/office/powerpoint/2010/main" val="2295444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9B36403-AF09-40C3-AC3F-E6F6F7920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67" y="674468"/>
            <a:ext cx="5261317" cy="614987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9BF496-49BB-4360-8B96-B29D44DFB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088" y="674468"/>
            <a:ext cx="6570745" cy="61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90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CC053ED-55E1-412A-B883-E5CEA6A79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94" y="778462"/>
            <a:ext cx="5376973" cy="593182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9DD37C-6D33-46C6-8D9D-22B3DAC0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86862" y="315376"/>
            <a:ext cx="593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4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2FB96CE-0FE5-459E-B8D8-A328261F9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413" y="189937"/>
            <a:ext cx="5571560" cy="647812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2066BCE-C396-4A5B-905C-2726D3FC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17" y="189938"/>
            <a:ext cx="5571561" cy="64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7A84CE2B-FFC6-4069-AAD1-7E05B4EB1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708" y="609600"/>
            <a:ext cx="4779458" cy="6142892"/>
          </a:xfr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A92863A-4EEE-4F4E-9629-A3471D4AB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953" y="609600"/>
            <a:ext cx="6940059" cy="6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05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09ADE59-CE61-4203-AADB-468E79B76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1015"/>
            <a:ext cx="5806400" cy="643596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C0E54B-2EBD-43A4-B48C-7DE6E3610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00" y="211015"/>
            <a:ext cx="5707339" cy="64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9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28E25102-1B34-403E-8B16-AE6421EB5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377" y="1378634"/>
            <a:ext cx="5392995" cy="5363825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11005D0-8FE0-442C-8555-63DC18165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8" y="1378634"/>
            <a:ext cx="6368143" cy="53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6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2274BC88-931D-4329-BCF2-3558A94A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35" y="168812"/>
            <a:ext cx="4976406" cy="6590665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25DC8C8-A51E-4C3B-9DBC-FABF24D2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25" y="168812"/>
            <a:ext cx="6097132" cy="65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00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301D857-C284-4A70-8AEA-B20FDAB06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3" y="158261"/>
            <a:ext cx="11324493" cy="6541477"/>
          </a:xfrm>
        </p:spPr>
      </p:pic>
    </p:spTree>
    <p:extLst>
      <p:ext uri="{BB962C8B-B14F-4D97-AF65-F5344CB8AC3E}">
        <p14:creationId xmlns:p14="http://schemas.microsoft.com/office/powerpoint/2010/main" val="3782176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CEDBD-8BDA-4BA3-8DE0-F65D446A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F214FD-7218-47DA-8775-83D3B774C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99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46E1441-18E3-438B-BC75-65E2926D9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82" y="372140"/>
            <a:ext cx="5351721" cy="635391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FAD3A1C-94CF-4DDD-906C-67DFA06A5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147" y="372140"/>
            <a:ext cx="5143500" cy="63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37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AB2B4FB-7F77-4DF0-A580-B13FF3F0B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215" y="609598"/>
            <a:ext cx="4879241" cy="609164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1504268-89AB-4489-B898-3F2433734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921" y="609598"/>
            <a:ext cx="5143500" cy="60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E10ABF9-DD56-485F-BD5E-704A70583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97" y="551712"/>
            <a:ext cx="5617367" cy="618143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A8F03C4-1AA6-4102-BC3D-B18D884FA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1711"/>
            <a:ext cx="5564760" cy="618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5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FD36AB0-B18B-468D-BB04-4BF255CD2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14" y="1829390"/>
            <a:ext cx="6424893" cy="489038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8BB3D-28C2-4444-B58A-89D4AD3A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669" y="265813"/>
            <a:ext cx="5143500" cy="64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4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0269468-88DA-4B87-9FE8-11F179F0D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675" y="436341"/>
            <a:ext cx="4230655" cy="5985318"/>
          </a:xfrm>
        </p:spPr>
      </p:pic>
      <p:pic>
        <p:nvPicPr>
          <p:cNvPr id="3" name="WhatsApp Video 2022-12-28 at 08.49.35">
            <a:hlinkClick r:id="" action="ppaction://media"/>
            <a:extLst>
              <a:ext uri="{FF2B5EF4-FFF2-40B4-BE49-F238E27FC236}">
                <a16:creationId xmlns:a16="http://schemas.microsoft.com/office/drawing/2014/main" id="{4355EC88-4FDC-4F17-AC54-062BECAFF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348" y="436341"/>
            <a:ext cx="5618309" cy="60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4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1242</TotalTime>
  <Words>2</Words>
  <Application>Microsoft Office PowerPoint</Application>
  <PresentationFormat>Widescreen</PresentationFormat>
  <Paragraphs>2</Paragraphs>
  <Slides>42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7" baseType="lpstr">
      <vt:lpstr>Arial</vt:lpstr>
      <vt:lpstr>Century Schoolbook</vt:lpstr>
      <vt:lpstr>Trebuchet MS</vt:lpstr>
      <vt:lpstr>Wingdings 3</vt:lpstr>
      <vt:lpstr>Facetado</vt:lpstr>
      <vt:lpstr>  Reformas e Manutenção Meses 01 a 02/2023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Reformas e manutenção</dc:title>
  <dc:creator>Devanice Rodrigues Da Costa de Campos</dc:creator>
  <cp:lastModifiedBy>Devanice Rodrigues Da Costa de Campos</cp:lastModifiedBy>
  <cp:revision>19</cp:revision>
  <dcterms:created xsi:type="dcterms:W3CDTF">2023-03-06T11:30:06Z</dcterms:created>
  <dcterms:modified xsi:type="dcterms:W3CDTF">2023-03-20T13:23:33Z</dcterms:modified>
</cp:coreProperties>
</file>