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874" r:id="rId3"/>
    <p:sldId id="905" r:id="rId4"/>
    <p:sldId id="913" r:id="rId5"/>
    <p:sldId id="906" r:id="rId6"/>
    <p:sldId id="912" r:id="rId7"/>
    <p:sldId id="907" r:id="rId8"/>
    <p:sldId id="908" r:id="rId9"/>
    <p:sldId id="897" r:id="rId10"/>
    <p:sldId id="898" r:id="rId11"/>
    <p:sldId id="896" r:id="rId12"/>
    <p:sldId id="903" r:id="rId13"/>
    <p:sldId id="904" r:id="rId14"/>
    <p:sldId id="895" r:id="rId15"/>
    <p:sldId id="910" r:id="rId16"/>
    <p:sldId id="894" r:id="rId17"/>
    <p:sldId id="887" r:id="rId18"/>
    <p:sldId id="899" r:id="rId19"/>
    <p:sldId id="900" r:id="rId20"/>
    <p:sldId id="901" r:id="rId21"/>
    <p:sldId id="902" r:id="rId22"/>
    <p:sldId id="909" r:id="rId23"/>
    <p:sldId id="30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8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89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34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459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26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9534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757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8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36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41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14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67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9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14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53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8FC7-2DB5-448D-87FF-1AE81D7F9ECC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96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C8FC7-2DB5-448D-87FF-1AE81D7F9ECC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BE880C-C659-4F4F-AEF0-52E35C48D1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86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49A5D31-9EFD-40EE-9C5A-880CA623CDA0}"/>
              </a:ext>
            </a:extLst>
          </p:cNvPr>
          <p:cNvSpPr/>
          <p:nvPr/>
        </p:nvSpPr>
        <p:spPr>
          <a:xfrm>
            <a:off x="145774" y="3002157"/>
            <a:ext cx="116486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800" b="1" dirty="0">
              <a:latin typeface="Century Schoolbook" panose="02040604050505020304" pitchFamily="18" charset="0"/>
            </a:endParaRPr>
          </a:p>
          <a:p>
            <a:pPr algn="ctr"/>
            <a:r>
              <a:rPr lang="pt-BR" sz="4800" b="1" dirty="0">
                <a:latin typeface="Century Schoolbook" panose="02040604050505020304" pitchFamily="18" charset="0"/>
              </a:rPr>
              <a:t>Reformas e Manutenção nos Recintos</a:t>
            </a:r>
          </a:p>
          <a:p>
            <a:pPr algn="ctr"/>
            <a:r>
              <a:rPr lang="pt-BR" sz="4800" b="1" dirty="0">
                <a:latin typeface="Century Schoolbook" panose="02040604050505020304" pitchFamily="18" charset="0"/>
              </a:rPr>
              <a:t>      Fundação Jardim Zoológico</a:t>
            </a:r>
          </a:p>
          <a:p>
            <a:pPr algn="ctr"/>
            <a:r>
              <a:rPr lang="pt-BR" sz="4800" b="1" dirty="0">
                <a:latin typeface="Century Schoolbook" panose="02040604050505020304" pitchFamily="18" charset="0"/>
              </a:rPr>
              <a:t>Setembro/2022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C73EA5-3BB3-4CB4-989A-75E6034AD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787" y="371061"/>
            <a:ext cx="2842865" cy="26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8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345410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Recinto do Urubu – isolamento de fio elétrico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BDA7ED-86EF-A9F3-BB83-B0ADE274F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62" y="1784327"/>
            <a:ext cx="5904464" cy="45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8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345410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Veterinária – manutenção vazamento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378A51-2121-C6F6-A1C1-94839DC50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49" y="1454002"/>
            <a:ext cx="7205330" cy="54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8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345410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Lago dos patos – Troca de torneira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47AA22-99FF-1009-6AB3-1F014B83C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7" y="1836099"/>
            <a:ext cx="3378800" cy="450506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1E699E2-A838-65BB-FAA8-04881BBD0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50" y="1836099"/>
            <a:ext cx="6006757" cy="45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82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345410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Recinto dos papagaios – troca de adaptador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C4D66C-A182-DB35-CF83-ACDE65B3B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" y="1930398"/>
            <a:ext cx="5160335" cy="47310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81D0DDF-55A2-9207-0B8C-07E57FE33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89" y="1930398"/>
            <a:ext cx="3498324" cy="46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9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345410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Manutenção tubulação Bomba P1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AF3B88B-2DBA-E125-9898-24096B177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5" y="1793820"/>
            <a:ext cx="3221665" cy="46997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D366C75-B5BF-16B9-0A27-D213953D8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15" y="1793819"/>
            <a:ext cx="3221666" cy="469974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B110745-3AB8-F2CB-BDDF-01990C8E0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86" y="1793819"/>
            <a:ext cx="3221666" cy="46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80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345410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Manutenção telhado reserva do Museu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98D39A-6709-0CA0-45E9-3D343B6CF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8182"/>
            <a:ext cx="6096000" cy="3429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7FE613F-DBE0-657A-C763-2D56A750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3" y="1519581"/>
            <a:ext cx="2771776" cy="492760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A210453-A482-764A-0739-82B328D5C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2" y="1477618"/>
            <a:ext cx="2771777" cy="49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4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345410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Manutenção cantoneira banheiro feminino do thor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7F8F71-8064-7EFB-645A-9E3A35E7B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692"/>
            <a:ext cx="3357230" cy="44763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D2F2F34-C3F2-15CA-0747-0F23A684C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46" y="2381692"/>
            <a:ext cx="3357230" cy="44763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16562D7-E4DC-7D2B-9CF3-F40189F63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381692"/>
            <a:ext cx="3357231" cy="44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67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262283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Manutenção chuveiro vestiário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524514-AC88-B84D-0E1E-7DEC6E17A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6" y="1754372"/>
            <a:ext cx="2870791" cy="51036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B18ACD5-2F79-0898-469A-3691E17C9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53" y="1754372"/>
            <a:ext cx="6790660" cy="50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70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262283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Manutenção torneira – tanque em frente a lanchonete próxima a administração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D6BBF30-271F-D1E9-3058-7C8F8C8D2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9405"/>
            <a:ext cx="5571460" cy="41785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EC93D59-9134-7266-B68E-0F09A7990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71" y="2679405"/>
            <a:ext cx="3133946" cy="41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01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262283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Manutenção sifão pia próximo ao lago dos Hipopótamos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DBFC3D-CE63-C7D4-80CD-C82868364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97" y="1803400"/>
            <a:ext cx="3790950" cy="50546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7ED3F2F-0302-8916-4D58-817D376DC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12" y="1930399"/>
            <a:ext cx="3695701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2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345410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Galeria África – manutenção cerca de madeira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0E0F12D-27AD-4BA3-73E0-7B74B9D2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8" y="2307264"/>
            <a:ext cx="3415186" cy="4550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D939BF0-0D0C-7A2B-F7E3-5C5C905A2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85" y="2307264"/>
            <a:ext cx="3415187" cy="45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88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262283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Retirada de placa quebrada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799754-CDCF-C4D4-6810-443E0FCAB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4" y="1364000"/>
            <a:ext cx="3673471" cy="485789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9020315-83C7-94F1-A12A-472212570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71" y="1364000"/>
            <a:ext cx="3890134" cy="485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25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262283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Manutenção sifão pia casa de vidro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E1FA55D-7EA3-20E2-5B32-B0E1C9F49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1" y="1396447"/>
            <a:ext cx="91286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0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262283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Manutenção rabicho banheiro masculino portaria principal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137F44-A268-0C11-94B2-F9B464C6A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7064"/>
            <a:ext cx="5954233" cy="33492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EA4F706-DA07-8F73-360C-490F804E4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49271"/>
            <a:ext cx="5954233" cy="33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31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6D2A65-D81C-4CB4-96C7-0EFAEACD0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225" y="3429000"/>
            <a:ext cx="9048310" cy="2612362"/>
          </a:xfrm>
        </p:spPr>
        <p:txBody>
          <a:bodyPr>
            <a:normAutofit/>
          </a:bodyPr>
          <a:lstStyle/>
          <a:p>
            <a:r>
              <a:rPr lang="pt-BR" sz="5400" dirty="0">
                <a:latin typeface="Century Schoolbook" panose="02040604050505020304" pitchFamily="18" charset="0"/>
              </a:rPr>
              <a:t>  Mês de </a:t>
            </a:r>
            <a:r>
              <a:rPr lang="pt-BR" sz="5400" b="1" dirty="0">
                <a:latin typeface="Century Schoolbook" panose="02040604050505020304" pitchFamily="18" charset="0"/>
              </a:rPr>
              <a:t>Setembro/2022</a:t>
            </a:r>
            <a:endParaRPr lang="pt-BR" sz="5400" dirty="0">
              <a:latin typeface="Century Schoolbook" panose="020406040505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9747A7-7CEE-4619-BD13-C585CEE14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94" y="0"/>
            <a:ext cx="2988639" cy="2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1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345410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Recinto da belinha – manutenção tanque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BEFB59-7331-FDC1-233B-BDB2AB2AE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74" y="2363086"/>
            <a:ext cx="5993219" cy="449491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969FE1F-7873-BC95-ACA5-CDE7674F5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14" y="2363086"/>
            <a:ext cx="3371186" cy="44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6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345410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Recinto da belinha- manutenção torneira jardim em frente ao recinto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756583-5F7F-60FC-6271-5B3EE2D0D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096000" cy="3429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D404247-4D28-930C-69FD-F789F9B2B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89" y="2062716"/>
            <a:ext cx="2697347" cy="47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4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345410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Recinto jabuti– conserto vazamento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72BCB8-7562-8AC1-50FB-D95B9032B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64" y="2147776"/>
            <a:ext cx="2649500" cy="471022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6523471-0C19-A806-E382-01CB3482E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49" y="2147775"/>
            <a:ext cx="2649501" cy="47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345410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Recinto jabuti– troca torneira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6B3C6A3-DAE4-007D-DCED-0EC2C835A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22" y="1819570"/>
            <a:ext cx="2834117" cy="50384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B2CCE91-075F-2422-7F35-D2062535A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31" y="1818167"/>
            <a:ext cx="2519917" cy="50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9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345410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Recinto do Urubu – conserto vazamento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A37783-5572-E2A2-41CA-C75EE7886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5730"/>
            <a:ext cx="7239592" cy="40722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6418653-D8AC-2E7C-B461-3A425DDBB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14" y="2785729"/>
            <a:ext cx="2290652" cy="407226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958DC2C-F80C-34CC-5738-377E0D6A5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48" y="2785729"/>
            <a:ext cx="2290652" cy="407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345410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Recinto do Urubu – conserto vazamento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1C56848-77D5-BBB1-C59D-2E174A7D1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9032"/>
            <a:ext cx="3306726" cy="440896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CAE5665-C40B-0FB8-A1A7-A5F54ACFA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449032"/>
            <a:ext cx="3306726" cy="440896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49E433D-CC98-761E-6C68-10E05AD4A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05" y="2449032"/>
            <a:ext cx="2470742" cy="43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0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8F78-AADD-40B8-AD3A-BDDABBBC7B1C}"/>
              </a:ext>
            </a:extLst>
          </p:cNvPr>
          <p:cNvSpPr txBox="1">
            <a:spLocks/>
          </p:cNvSpPr>
          <p:nvPr/>
        </p:nvSpPr>
        <p:spPr>
          <a:xfrm>
            <a:off x="185530" y="516834"/>
            <a:ext cx="11345410" cy="14135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Recinto da Ariranha – Pintura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FBCF89-76F8-DD58-848B-360D3D493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0" y="1837634"/>
            <a:ext cx="3825525" cy="409353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C3C4123-2B00-C8B4-76F9-ED60AB595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76" y="1837633"/>
            <a:ext cx="3825525" cy="40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355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5510</TotalTime>
  <Words>147</Words>
  <Application>Microsoft Office PowerPoint</Application>
  <PresentationFormat>Widescreen</PresentationFormat>
  <Paragraphs>26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Century Schoolbook</vt:lpstr>
      <vt:lpstr>Trebuchet MS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Devanice Rodrigues da Costa de Campos</dc:creator>
  <cp:lastModifiedBy>Devanice Rodrigues Da Costa de Campos</cp:lastModifiedBy>
  <cp:revision>551</cp:revision>
  <dcterms:created xsi:type="dcterms:W3CDTF">2021-05-31T12:52:40Z</dcterms:created>
  <dcterms:modified xsi:type="dcterms:W3CDTF">2022-11-10T12:17:58Z</dcterms:modified>
</cp:coreProperties>
</file>